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0" r:id="rId1"/>
    <p:sldMasterId id="2147483743" r:id="rId2"/>
  </p:sldMasterIdLst>
  <p:notesMasterIdLst>
    <p:notesMasterId r:id="rId11"/>
  </p:notesMasterIdLst>
  <p:sldIdLst>
    <p:sldId id="270" r:id="rId3"/>
    <p:sldId id="272" r:id="rId4"/>
    <p:sldId id="271" r:id="rId5"/>
    <p:sldId id="274" r:id="rId6"/>
    <p:sldId id="273" r:id="rId7"/>
    <p:sldId id="275" r:id="rId8"/>
    <p:sldId id="276" r:id="rId9"/>
    <p:sldId id="277" r:id="rId10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8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1116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EA629-4888-4C74-92D0-E875286AADFA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070F8-6868-4F0D-9032-373D04ADE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07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howMasterSp="0" preserve="1">
  <p:cSld name="Cover 1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19F4A-EABC-4307-BD76-76038538C0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99819" y="3125576"/>
            <a:ext cx="6769504" cy="1464943"/>
          </a:xfrm>
        </p:spPr>
        <p:txBody>
          <a:bodyPr anchor="t" anchorCtr="0"/>
          <a:lstStyle>
            <a:lvl1pPr algn="l">
              <a:defRPr sz="3300" spc="-4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8B99C3-BD56-4265-9058-49B467E2D3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99819" y="4657605"/>
            <a:ext cx="6479430" cy="80535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Aft>
                <a:spcPts val="495"/>
              </a:spcAft>
              <a:buNone/>
              <a:defRPr sz="1733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 dirty="0"/>
              <a:t>Click to add name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64707CA2-F862-493A-A6F9-833DAD4AE9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09868" y="5439510"/>
            <a:ext cx="2611517" cy="614713"/>
          </a:xfrm>
        </p:spPr>
        <p:txBody>
          <a:bodyPr>
            <a:noAutofit/>
          </a:bodyPr>
          <a:lstStyle>
            <a:lvl1pPr marL="0" indent="0">
              <a:buNone/>
              <a:defRPr sz="148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August X, 20XX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E8B80456-0893-4CF5-AD4B-396C88A9321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33DC1929-DF0C-4D9A-A485-61460B2DEB6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92871" y="2321560"/>
            <a:ext cx="6769504" cy="553747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E5397F9-12AF-4690-A2C6-CC1EB41A6C9D}"/>
              </a:ext>
            </a:extLst>
          </p:cNvPr>
          <p:cNvCxnSpPr>
            <a:cxnSpLocks/>
          </p:cNvCxnSpPr>
          <p:nvPr/>
        </p:nvCxnSpPr>
        <p:spPr>
          <a:xfrm>
            <a:off x="2514600" y="2969087"/>
            <a:ext cx="718978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743BB2A0-ACF6-4767-A8F4-FD9F0E47D3C3}"/>
              </a:ext>
            </a:extLst>
          </p:cNvPr>
          <p:cNvSpPr/>
          <p:nvPr userDrawn="1"/>
        </p:nvSpPr>
        <p:spPr>
          <a:xfrm>
            <a:off x="2427406" y="7187829"/>
            <a:ext cx="2576439" cy="4534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McCarter &amp; English, LLP</a:t>
            </a:r>
          </a:p>
          <a:p>
            <a:r>
              <a:rPr lang="en-US" sz="1000" dirty="0">
                <a:solidFill>
                  <a:schemeClr val="bg1"/>
                </a:solidFill>
                <a:latin typeface="Georgia" panose="02040502050405020303" pitchFamily="18" charset="0"/>
              </a:rPr>
              <a:t>www.mccarter.com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9F2A4CC-B9EB-4038-88F5-3FB132C3286C}"/>
              </a:ext>
            </a:extLst>
          </p:cNvPr>
          <p:cNvGrpSpPr/>
          <p:nvPr userDrawn="1"/>
        </p:nvGrpSpPr>
        <p:grpSpPr>
          <a:xfrm>
            <a:off x="524302" y="628459"/>
            <a:ext cx="2514600" cy="789907"/>
            <a:chOff x="442913" y="484188"/>
            <a:chExt cx="3168650" cy="995363"/>
          </a:xfrm>
        </p:grpSpPr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id="{921A3C1A-F2B1-4AFD-A737-5E509317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11475" y="484188"/>
              <a:ext cx="700088" cy="879475"/>
            </a:xfrm>
            <a:custGeom>
              <a:avLst/>
              <a:gdLst>
                <a:gd name="T0" fmla="*/ 423 w 434"/>
                <a:gd name="T1" fmla="*/ 410 h 551"/>
                <a:gd name="T2" fmla="*/ 355 w 434"/>
                <a:gd name="T3" fmla="*/ 475 h 551"/>
                <a:gd name="T4" fmla="*/ 223 w 434"/>
                <a:gd name="T5" fmla="*/ 358 h 551"/>
                <a:gd name="T6" fmla="*/ 283 w 434"/>
                <a:gd name="T7" fmla="*/ 289 h 551"/>
                <a:gd name="T8" fmla="*/ 297 w 434"/>
                <a:gd name="T9" fmla="*/ 299 h 551"/>
                <a:gd name="T10" fmla="*/ 294 w 434"/>
                <a:gd name="T11" fmla="*/ 321 h 551"/>
                <a:gd name="T12" fmla="*/ 346 w 434"/>
                <a:gd name="T13" fmla="*/ 369 h 551"/>
                <a:gd name="T14" fmla="*/ 399 w 434"/>
                <a:gd name="T15" fmla="*/ 308 h 551"/>
                <a:gd name="T16" fmla="*/ 339 w 434"/>
                <a:gd name="T17" fmla="*/ 246 h 551"/>
                <a:gd name="T18" fmla="*/ 213 w 434"/>
                <a:gd name="T19" fmla="*/ 345 h 551"/>
                <a:gd name="T20" fmla="*/ 109 w 434"/>
                <a:gd name="T21" fmla="*/ 206 h 551"/>
                <a:gd name="T22" fmla="*/ 188 w 434"/>
                <a:gd name="T23" fmla="*/ 90 h 551"/>
                <a:gd name="T24" fmla="*/ 90 w 434"/>
                <a:gd name="T25" fmla="*/ 0 h 551"/>
                <a:gd name="T26" fmla="*/ 0 w 434"/>
                <a:gd name="T27" fmla="*/ 29 h 551"/>
                <a:gd name="T28" fmla="*/ 0 w 434"/>
                <a:gd name="T29" fmla="*/ 232 h 551"/>
                <a:gd name="T30" fmla="*/ 11 w 434"/>
                <a:gd name="T31" fmla="*/ 248 h 551"/>
                <a:gd name="T32" fmla="*/ 20 w 434"/>
                <a:gd name="T33" fmla="*/ 261 h 551"/>
                <a:gd name="T34" fmla="*/ 149 w 434"/>
                <a:gd name="T35" fmla="*/ 439 h 551"/>
                <a:gd name="T36" fmla="*/ 80 w 434"/>
                <a:gd name="T37" fmla="*/ 485 h 551"/>
                <a:gd name="T38" fmla="*/ 0 w 434"/>
                <a:gd name="T39" fmla="*/ 439 h 551"/>
                <a:gd name="T40" fmla="*/ 0 w 434"/>
                <a:gd name="T41" fmla="*/ 551 h 551"/>
                <a:gd name="T42" fmla="*/ 158 w 434"/>
                <a:gd name="T43" fmla="*/ 452 h 551"/>
                <a:gd name="T44" fmla="*/ 298 w 434"/>
                <a:gd name="T45" fmla="*/ 551 h 551"/>
                <a:gd name="T46" fmla="*/ 434 w 434"/>
                <a:gd name="T47" fmla="*/ 415 h 551"/>
                <a:gd name="T48" fmla="*/ 423 w 434"/>
                <a:gd name="T49" fmla="*/ 410 h 551"/>
                <a:gd name="T50" fmla="*/ 42 w 434"/>
                <a:gd name="T51" fmla="*/ 75 h 551"/>
                <a:gd name="T52" fmla="*/ 98 w 434"/>
                <a:gd name="T53" fmla="*/ 19 h 551"/>
                <a:gd name="T54" fmla="*/ 169 w 434"/>
                <a:gd name="T55" fmla="*/ 96 h 551"/>
                <a:gd name="T56" fmla="*/ 99 w 434"/>
                <a:gd name="T57" fmla="*/ 194 h 551"/>
                <a:gd name="T58" fmla="*/ 42 w 434"/>
                <a:gd name="T59" fmla="*/ 75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34" h="551">
                  <a:moveTo>
                    <a:pt x="423" y="410"/>
                  </a:moveTo>
                  <a:cubicBezTo>
                    <a:pt x="411" y="443"/>
                    <a:pt x="395" y="475"/>
                    <a:pt x="355" y="475"/>
                  </a:cubicBezTo>
                  <a:cubicBezTo>
                    <a:pt x="323" y="475"/>
                    <a:pt x="280" y="429"/>
                    <a:pt x="223" y="358"/>
                  </a:cubicBezTo>
                  <a:cubicBezTo>
                    <a:pt x="235" y="342"/>
                    <a:pt x="264" y="289"/>
                    <a:pt x="283" y="289"/>
                  </a:cubicBezTo>
                  <a:cubicBezTo>
                    <a:pt x="290" y="289"/>
                    <a:pt x="297" y="293"/>
                    <a:pt x="297" y="299"/>
                  </a:cubicBezTo>
                  <a:cubicBezTo>
                    <a:pt x="297" y="305"/>
                    <a:pt x="294" y="312"/>
                    <a:pt x="294" y="321"/>
                  </a:cubicBezTo>
                  <a:cubicBezTo>
                    <a:pt x="294" y="347"/>
                    <a:pt x="314" y="369"/>
                    <a:pt x="346" y="369"/>
                  </a:cubicBezTo>
                  <a:cubicBezTo>
                    <a:pt x="381" y="369"/>
                    <a:pt x="399" y="340"/>
                    <a:pt x="399" y="308"/>
                  </a:cubicBezTo>
                  <a:cubicBezTo>
                    <a:pt x="399" y="274"/>
                    <a:pt x="371" y="246"/>
                    <a:pt x="339" y="246"/>
                  </a:cubicBezTo>
                  <a:cubicBezTo>
                    <a:pt x="282" y="246"/>
                    <a:pt x="250" y="284"/>
                    <a:pt x="213" y="345"/>
                  </a:cubicBezTo>
                  <a:cubicBezTo>
                    <a:pt x="109" y="206"/>
                    <a:pt x="109" y="206"/>
                    <a:pt x="109" y="206"/>
                  </a:cubicBezTo>
                  <a:cubicBezTo>
                    <a:pt x="153" y="176"/>
                    <a:pt x="188" y="147"/>
                    <a:pt x="188" y="90"/>
                  </a:cubicBezTo>
                  <a:cubicBezTo>
                    <a:pt x="188" y="32"/>
                    <a:pt x="152" y="0"/>
                    <a:pt x="90" y="0"/>
                  </a:cubicBezTo>
                  <a:cubicBezTo>
                    <a:pt x="56" y="0"/>
                    <a:pt x="24" y="10"/>
                    <a:pt x="0" y="29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4" y="238"/>
                    <a:pt x="7" y="243"/>
                    <a:pt x="11" y="248"/>
                  </a:cubicBezTo>
                  <a:cubicBezTo>
                    <a:pt x="20" y="261"/>
                    <a:pt x="20" y="261"/>
                    <a:pt x="20" y="261"/>
                  </a:cubicBezTo>
                  <a:cubicBezTo>
                    <a:pt x="149" y="439"/>
                    <a:pt x="149" y="439"/>
                    <a:pt x="149" y="439"/>
                  </a:cubicBezTo>
                  <a:cubicBezTo>
                    <a:pt x="135" y="463"/>
                    <a:pt x="110" y="485"/>
                    <a:pt x="80" y="485"/>
                  </a:cubicBezTo>
                  <a:cubicBezTo>
                    <a:pt x="53" y="485"/>
                    <a:pt x="23" y="465"/>
                    <a:pt x="0" y="439"/>
                  </a:cubicBezTo>
                  <a:cubicBezTo>
                    <a:pt x="0" y="551"/>
                    <a:pt x="0" y="551"/>
                    <a:pt x="0" y="551"/>
                  </a:cubicBezTo>
                  <a:cubicBezTo>
                    <a:pt x="62" y="550"/>
                    <a:pt x="105" y="517"/>
                    <a:pt x="158" y="452"/>
                  </a:cubicBezTo>
                  <a:cubicBezTo>
                    <a:pt x="220" y="524"/>
                    <a:pt x="252" y="551"/>
                    <a:pt x="298" y="551"/>
                  </a:cubicBezTo>
                  <a:cubicBezTo>
                    <a:pt x="375" y="551"/>
                    <a:pt x="415" y="480"/>
                    <a:pt x="434" y="415"/>
                  </a:cubicBezTo>
                  <a:lnTo>
                    <a:pt x="423" y="410"/>
                  </a:lnTo>
                  <a:close/>
                  <a:moveTo>
                    <a:pt x="42" y="75"/>
                  </a:moveTo>
                  <a:cubicBezTo>
                    <a:pt x="42" y="43"/>
                    <a:pt x="64" y="19"/>
                    <a:pt x="98" y="19"/>
                  </a:cubicBezTo>
                  <a:cubicBezTo>
                    <a:pt x="144" y="19"/>
                    <a:pt x="169" y="47"/>
                    <a:pt x="169" y="96"/>
                  </a:cubicBezTo>
                  <a:cubicBezTo>
                    <a:pt x="169" y="140"/>
                    <a:pt x="133" y="173"/>
                    <a:pt x="99" y="194"/>
                  </a:cubicBezTo>
                  <a:cubicBezTo>
                    <a:pt x="81" y="163"/>
                    <a:pt x="42" y="113"/>
                    <a:pt x="42" y="7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207B36ED-B6CF-46A8-B45E-F519A3E50C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2913" y="492125"/>
              <a:ext cx="382588" cy="388938"/>
            </a:xfrm>
            <a:custGeom>
              <a:avLst/>
              <a:gdLst>
                <a:gd name="T0" fmla="*/ 0 w 241"/>
                <a:gd name="T1" fmla="*/ 245 h 245"/>
                <a:gd name="T2" fmla="*/ 0 w 241"/>
                <a:gd name="T3" fmla="*/ 0 h 245"/>
                <a:gd name="T4" fmla="*/ 51 w 241"/>
                <a:gd name="T5" fmla="*/ 0 h 245"/>
                <a:gd name="T6" fmla="*/ 124 w 241"/>
                <a:gd name="T7" fmla="*/ 127 h 245"/>
                <a:gd name="T8" fmla="*/ 190 w 241"/>
                <a:gd name="T9" fmla="*/ 0 h 245"/>
                <a:gd name="T10" fmla="*/ 241 w 241"/>
                <a:gd name="T11" fmla="*/ 0 h 245"/>
                <a:gd name="T12" fmla="*/ 241 w 241"/>
                <a:gd name="T13" fmla="*/ 245 h 245"/>
                <a:gd name="T14" fmla="*/ 192 w 241"/>
                <a:gd name="T15" fmla="*/ 245 h 245"/>
                <a:gd name="T16" fmla="*/ 192 w 241"/>
                <a:gd name="T17" fmla="*/ 104 h 245"/>
                <a:gd name="T18" fmla="*/ 132 w 241"/>
                <a:gd name="T19" fmla="*/ 201 h 245"/>
                <a:gd name="T20" fmla="*/ 115 w 241"/>
                <a:gd name="T21" fmla="*/ 201 h 245"/>
                <a:gd name="T22" fmla="*/ 49 w 241"/>
                <a:gd name="T23" fmla="*/ 103 h 245"/>
                <a:gd name="T24" fmla="*/ 49 w 241"/>
                <a:gd name="T25" fmla="*/ 245 h 245"/>
                <a:gd name="T26" fmla="*/ 0 w 241"/>
                <a:gd name="T27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1" h="245">
                  <a:moveTo>
                    <a:pt x="0" y="245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124" y="127"/>
                  </a:lnTo>
                  <a:lnTo>
                    <a:pt x="190" y="0"/>
                  </a:lnTo>
                  <a:lnTo>
                    <a:pt x="241" y="0"/>
                  </a:lnTo>
                  <a:lnTo>
                    <a:pt x="241" y="245"/>
                  </a:lnTo>
                  <a:lnTo>
                    <a:pt x="192" y="245"/>
                  </a:lnTo>
                  <a:lnTo>
                    <a:pt x="192" y="104"/>
                  </a:lnTo>
                  <a:lnTo>
                    <a:pt x="132" y="201"/>
                  </a:lnTo>
                  <a:lnTo>
                    <a:pt x="115" y="201"/>
                  </a:lnTo>
                  <a:lnTo>
                    <a:pt x="49" y="103"/>
                  </a:lnTo>
                  <a:lnTo>
                    <a:pt x="49" y="245"/>
                  </a:lnTo>
                  <a:lnTo>
                    <a:pt x="0" y="2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7">
              <a:extLst>
                <a:ext uri="{FF2B5EF4-FFF2-40B4-BE49-F238E27FC236}">
                  <a16:creationId xmlns:a16="http://schemas.microsoft.com/office/drawing/2014/main" id="{763B4283-9B45-4C6A-97C3-FDFB59248C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538" y="592138"/>
              <a:ext cx="258763" cy="295275"/>
            </a:xfrm>
            <a:custGeom>
              <a:avLst/>
              <a:gdLst>
                <a:gd name="T0" fmla="*/ 160 w 160"/>
                <a:gd name="T1" fmla="*/ 138 h 184"/>
                <a:gd name="T2" fmla="*/ 130 w 160"/>
                <a:gd name="T3" fmla="*/ 173 h 184"/>
                <a:gd name="T4" fmla="*/ 86 w 160"/>
                <a:gd name="T5" fmla="*/ 184 h 184"/>
                <a:gd name="T6" fmla="*/ 53 w 160"/>
                <a:gd name="T7" fmla="*/ 178 h 184"/>
                <a:gd name="T8" fmla="*/ 26 w 160"/>
                <a:gd name="T9" fmla="*/ 161 h 184"/>
                <a:gd name="T10" fmla="*/ 7 w 160"/>
                <a:gd name="T11" fmla="*/ 132 h 184"/>
                <a:gd name="T12" fmla="*/ 0 w 160"/>
                <a:gd name="T13" fmla="*/ 93 h 184"/>
                <a:gd name="T14" fmla="*/ 7 w 160"/>
                <a:gd name="T15" fmla="*/ 52 h 184"/>
                <a:gd name="T16" fmla="*/ 25 w 160"/>
                <a:gd name="T17" fmla="*/ 23 h 184"/>
                <a:gd name="T18" fmla="*/ 52 w 160"/>
                <a:gd name="T19" fmla="*/ 6 h 184"/>
                <a:gd name="T20" fmla="*/ 83 w 160"/>
                <a:gd name="T21" fmla="*/ 0 h 184"/>
                <a:gd name="T22" fmla="*/ 111 w 160"/>
                <a:gd name="T23" fmla="*/ 5 h 184"/>
                <a:gd name="T24" fmla="*/ 133 w 160"/>
                <a:gd name="T25" fmla="*/ 16 h 184"/>
                <a:gd name="T26" fmla="*/ 148 w 160"/>
                <a:gd name="T27" fmla="*/ 33 h 184"/>
                <a:gd name="T28" fmla="*/ 158 w 160"/>
                <a:gd name="T29" fmla="*/ 51 h 184"/>
                <a:gd name="T30" fmla="*/ 120 w 160"/>
                <a:gd name="T31" fmla="*/ 70 h 184"/>
                <a:gd name="T32" fmla="*/ 105 w 160"/>
                <a:gd name="T33" fmla="*/ 45 h 184"/>
                <a:gd name="T34" fmla="*/ 84 w 160"/>
                <a:gd name="T35" fmla="*/ 38 h 184"/>
                <a:gd name="T36" fmla="*/ 70 w 160"/>
                <a:gd name="T37" fmla="*/ 41 h 184"/>
                <a:gd name="T38" fmla="*/ 58 w 160"/>
                <a:gd name="T39" fmla="*/ 51 h 184"/>
                <a:gd name="T40" fmla="*/ 50 w 160"/>
                <a:gd name="T41" fmla="*/ 68 h 184"/>
                <a:gd name="T42" fmla="*/ 47 w 160"/>
                <a:gd name="T43" fmla="*/ 92 h 184"/>
                <a:gd name="T44" fmla="*/ 58 w 160"/>
                <a:gd name="T45" fmla="*/ 131 h 184"/>
                <a:gd name="T46" fmla="*/ 87 w 160"/>
                <a:gd name="T47" fmla="*/ 145 h 184"/>
                <a:gd name="T48" fmla="*/ 109 w 160"/>
                <a:gd name="T49" fmla="*/ 138 h 184"/>
                <a:gd name="T50" fmla="*/ 125 w 160"/>
                <a:gd name="T51" fmla="*/ 118 h 184"/>
                <a:gd name="T52" fmla="*/ 160 w 160"/>
                <a:gd name="T53" fmla="*/ 13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0" h="184">
                  <a:moveTo>
                    <a:pt x="160" y="138"/>
                  </a:moveTo>
                  <a:cubicBezTo>
                    <a:pt x="153" y="153"/>
                    <a:pt x="143" y="165"/>
                    <a:pt x="130" y="173"/>
                  </a:cubicBezTo>
                  <a:cubicBezTo>
                    <a:pt x="117" y="180"/>
                    <a:pt x="102" y="184"/>
                    <a:pt x="86" y="184"/>
                  </a:cubicBezTo>
                  <a:cubicBezTo>
                    <a:pt x="74" y="184"/>
                    <a:pt x="64" y="182"/>
                    <a:pt x="53" y="178"/>
                  </a:cubicBezTo>
                  <a:cubicBezTo>
                    <a:pt x="43" y="174"/>
                    <a:pt x="34" y="168"/>
                    <a:pt x="26" y="161"/>
                  </a:cubicBezTo>
                  <a:cubicBezTo>
                    <a:pt x="18" y="153"/>
                    <a:pt x="12" y="144"/>
                    <a:pt x="7" y="132"/>
                  </a:cubicBezTo>
                  <a:cubicBezTo>
                    <a:pt x="2" y="121"/>
                    <a:pt x="0" y="108"/>
                    <a:pt x="0" y="93"/>
                  </a:cubicBezTo>
                  <a:cubicBezTo>
                    <a:pt x="0" y="77"/>
                    <a:pt x="2" y="64"/>
                    <a:pt x="7" y="52"/>
                  </a:cubicBezTo>
                  <a:cubicBezTo>
                    <a:pt x="12" y="40"/>
                    <a:pt x="18" y="31"/>
                    <a:pt x="25" y="23"/>
                  </a:cubicBezTo>
                  <a:cubicBezTo>
                    <a:pt x="33" y="15"/>
                    <a:pt x="42" y="10"/>
                    <a:pt x="52" y="6"/>
                  </a:cubicBezTo>
                  <a:cubicBezTo>
                    <a:pt x="62" y="2"/>
                    <a:pt x="72" y="0"/>
                    <a:pt x="83" y="0"/>
                  </a:cubicBezTo>
                  <a:cubicBezTo>
                    <a:pt x="93" y="0"/>
                    <a:pt x="103" y="2"/>
                    <a:pt x="111" y="5"/>
                  </a:cubicBezTo>
                  <a:cubicBezTo>
                    <a:pt x="120" y="8"/>
                    <a:pt x="127" y="12"/>
                    <a:pt x="133" y="16"/>
                  </a:cubicBezTo>
                  <a:cubicBezTo>
                    <a:pt x="139" y="21"/>
                    <a:pt x="144" y="27"/>
                    <a:pt x="148" y="33"/>
                  </a:cubicBezTo>
                  <a:cubicBezTo>
                    <a:pt x="152" y="39"/>
                    <a:pt x="155" y="45"/>
                    <a:pt x="158" y="51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16" y="58"/>
                    <a:pt x="111" y="50"/>
                    <a:pt x="105" y="45"/>
                  </a:cubicBezTo>
                  <a:cubicBezTo>
                    <a:pt x="98" y="40"/>
                    <a:pt x="91" y="38"/>
                    <a:pt x="84" y="38"/>
                  </a:cubicBezTo>
                  <a:cubicBezTo>
                    <a:pt x="79" y="38"/>
                    <a:pt x="74" y="39"/>
                    <a:pt x="70" y="41"/>
                  </a:cubicBezTo>
                  <a:cubicBezTo>
                    <a:pt x="66" y="43"/>
                    <a:pt x="62" y="47"/>
                    <a:pt x="58" y="51"/>
                  </a:cubicBezTo>
                  <a:cubicBezTo>
                    <a:pt x="55" y="55"/>
                    <a:pt x="52" y="61"/>
                    <a:pt x="50" y="68"/>
                  </a:cubicBezTo>
                  <a:cubicBezTo>
                    <a:pt x="48" y="75"/>
                    <a:pt x="47" y="83"/>
                    <a:pt x="47" y="92"/>
                  </a:cubicBezTo>
                  <a:cubicBezTo>
                    <a:pt x="47" y="109"/>
                    <a:pt x="50" y="122"/>
                    <a:pt x="58" y="131"/>
                  </a:cubicBezTo>
                  <a:cubicBezTo>
                    <a:pt x="65" y="140"/>
                    <a:pt x="75" y="145"/>
                    <a:pt x="87" y="145"/>
                  </a:cubicBezTo>
                  <a:cubicBezTo>
                    <a:pt x="96" y="145"/>
                    <a:pt x="103" y="143"/>
                    <a:pt x="109" y="138"/>
                  </a:cubicBezTo>
                  <a:cubicBezTo>
                    <a:pt x="115" y="133"/>
                    <a:pt x="120" y="127"/>
                    <a:pt x="125" y="118"/>
                  </a:cubicBezTo>
                  <a:lnTo>
                    <a:pt x="160" y="1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">
              <a:extLst>
                <a:ext uri="{FF2B5EF4-FFF2-40B4-BE49-F238E27FC236}">
                  <a16:creationId xmlns:a16="http://schemas.microsoft.com/office/drawing/2014/main" id="{243CAA8D-20DE-42FF-A981-4CEF7B7E61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69988" y="484188"/>
              <a:ext cx="317500" cy="404813"/>
            </a:xfrm>
            <a:custGeom>
              <a:avLst/>
              <a:gdLst>
                <a:gd name="T0" fmla="*/ 196 w 196"/>
                <a:gd name="T1" fmla="*/ 199 h 253"/>
                <a:gd name="T2" fmla="*/ 159 w 196"/>
                <a:gd name="T3" fmla="*/ 241 h 253"/>
                <a:gd name="T4" fmla="*/ 108 w 196"/>
                <a:gd name="T5" fmla="*/ 253 h 253"/>
                <a:gd name="T6" fmla="*/ 64 w 196"/>
                <a:gd name="T7" fmla="*/ 245 h 253"/>
                <a:gd name="T8" fmla="*/ 30 w 196"/>
                <a:gd name="T9" fmla="*/ 220 h 253"/>
                <a:gd name="T10" fmla="*/ 8 w 196"/>
                <a:gd name="T11" fmla="*/ 181 h 253"/>
                <a:gd name="T12" fmla="*/ 0 w 196"/>
                <a:gd name="T13" fmla="*/ 127 h 253"/>
                <a:gd name="T14" fmla="*/ 9 w 196"/>
                <a:gd name="T15" fmla="*/ 71 h 253"/>
                <a:gd name="T16" fmla="*/ 32 w 196"/>
                <a:gd name="T17" fmla="*/ 31 h 253"/>
                <a:gd name="T18" fmla="*/ 67 w 196"/>
                <a:gd name="T19" fmla="*/ 8 h 253"/>
                <a:gd name="T20" fmla="*/ 107 w 196"/>
                <a:gd name="T21" fmla="*/ 0 h 253"/>
                <a:gd name="T22" fmla="*/ 137 w 196"/>
                <a:gd name="T23" fmla="*/ 4 h 253"/>
                <a:gd name="T24" fmla="*/ 161 w 196"/>
                <a:gd name="T25" fmla="*/ 15 h 253"/>
                <a:gd name="T26" fmla="*/ 180 w 196"/>
                <a:gd name="T27" fmla="*/ 33 h 253"/>
                <a:gd name="T28" fmla="*/ 194 w 196"/>
                <a:gd name="T29" fmla="*/ 57 h 253"/>
                <a:gd name="T30" fmla="*/ 155 w 196"/>
                <a:gd name="T31" fmla="*/ 79 h 253"/>
                <a:gd name="T32" fmla="*/ 137 w 196"/>
                <a:gd name="T33" fmla="*/ 53 h 253"/>
                <a:gd name="T34" fmla="*/ 108 w 196"/>
                <a:gd name="T35" fmla="*/ 43 h 253"/>
                <a:gd name="T36" fmla="*/ 86 w 196"/>
                <a:gd name="T37" fmla="*/ 48 h 253"/>
                <a:gd name="T38" fmla="*/ 68 w 196"/>
                <a:gd name="T39" fmla="*/ 64 h 253"/>
                <a:gd name="T40" fmla="*/ 55 w 196"/>
                <a:gd name="T41" fmla="*/ 90 h 253"/>
                <a:gd name="T42" fmla="*/ 50 w 196"/>
                <a:gd name="T43" fmla="*/ 127 h 253"/>
                <a:gd name="T44" fmla="*/ 54 w 196"/>
                <a:gd name="T45" fmla="*/ 162 h 253"/>
                <a:gd name="T46" fmla="*/ 67 w 196"/>
                <a:gd name="T47" fmla="*/ 187 h 253"/>
                <a:gd name="T48" fmla="*/ 86 w 196"/>
                <a:gd name="T49" fmla="*/ 204 h 253"/>
                <a:gd name="T50" fmla="*/ 110 w 196"/>
                <a:gd name="T51" fmla="*/ 210 h 253"/>
                <a:gd name="T52" fmla="*/ 123 w 196"/>
                <a:gd name="T53" fmla="*/ 208 h 253"/>
                <a:gd name="T54" fmla="*/ 136 w 196"/>
                <a:gd name="T55" fmla="*/ 203 h 253"/>
                <a:gd name="T56" fmla="*/ 147 w 196"/>
                <a:gd name="T57" fmla="*/ 193 h 253"/>
                <a:gd name="T58" fmla="*/ 158 w 196"/>
                <a:gd name="T59" fmla="*/ 176 h 253"/>
                <a:gd name="T60" fmla="*/ 196 w 196"/>
                <a:gd name="T61" fmla="*/ 199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6" h="253">
                  <a:moveTo>
                    <a:pt x="196" y="199"/>
                  </a:moveTo>
                  <a:cubicBezTo>
                    <a:pt x="185" y="219"/>
                    <a:pt x="173" y="233"/>
                    <a:pt x="159" y="241"/>
                  </a:cubicBezTo>
                  <a:cubicBezTo>
                    <a:pt x="145" y="249"/>
                    <a:pt x="128" y="253"/>
                    <a:pt x="108" y="253"/>
                  </a:cubicBezTo>
                  <a:cubicBezTo>
                    <a:pt x="92" y="253"/>
                    <a:pt x="78" y="250"/>
                    <a:pt x="64" y="245"/>
                  </a:cubicBezTo>
                  <a:cubicBezTo>
                    <a:pt x="51" y="239"/>
                    <a:pt x="39" y="231"/>
                    <a:pt x="30" y="220"/>
                  </a:cubicBezTo>
                  <a:cubicBezTo>
                    <a:pt x="20" y="209"/>
                    <a:pt x="13" y="196"/>
                    <a:pt x="8" y="181"/>
                  </a:cubicBezTo>
                  <a:cubicBezTo>
                    <a:pt x="2" y="165"/>
                    <a:pt x="0" y="147"/>
                    <a:pt x="0" y="127"/>
                  </a:cubicBezTo>
                  <a:cubicBezTo>
                    <a:pt x="0" y="106"/>
                    <a:pt x="3" y="87"/>
                    <a:pt x="9" y="71"/>
                  </a:cubicBezTo>
                  <a:cubicBezTo>
                    <a:pt x="15" y="55"/>
                    <a:pt x="23" y="42"/>
                    <a:pt x="32" y="31"/>
                  </a:cubicBezTo>
                  <a:cubicBezTo>
                    <a:pt x="42" y="21"/>
                    <a:pt x="54" y="13"/>
                    <a:pt x="67" y="8"/>
                  </a:cubicBezTo>
                  <a:cubicBezTo>
                    <a:pt x="80" y="3"/>
                    <a:pt x="93" y="0"/>
                    <a:pt x="107" y="0"/>
                  </a:cubicBezTo>
                  <a:cubicBezTo>
                    <a:pt x="118" y="0"/>
                    <a:pt x="128" y="1"/>
                    <a:pt x="137" y="4"/>
                  </a:cubicBezTo>
                  <a:cubicBezTo>
                    <a:pt x="146" y="6"/>
                    <a:pt x="154" y="10"/>
                    <a:pt x="161" y="15"/>
                  </a:cubicBezTo>
                  <a:cubicBezTo>
                    <a:pt x="168" y="20"/>
                    <a:pt x="175" y="26"/>
                    <a:pt x="180" y="33"/>
                  </a:cubicBezTo>
                  <a:cubicBezTo>
                    <a:pt x="186" y="40"/>
                    <a:pt x="190" y="48"/>
                    <a:pt x="194" y="57"/>
                  </a:cubicBezTo>
                  <a:cubicBezTo>
                    <a:pt x="155" y="79"/>
                    <a:pt x="155" y="79"/>
                    <a:pt x="155" y="79"/>
                  </a:cubicBezTo>
                  <a:cubicBezTo>
                    <a:pt x="150" y="69"/>
                    <a:pt x="144" y="60"/>
                    <a:pt x="137" y="53"/>
                  </a:cubicBezTo>
                  <a:cubicBezTo>
                    <a:pt x="130" y="46"/>
                    <a:pt x="120" y="43"/>
                    <a:pt x="108" y="43"/>
                  </a:cubicBezTo>
                  <a:cubicBezTo>
                    <a:pt x="100" y="43"/>
                    <a:pt x="93" y="45"/>
                    <a:pt x="86" y="48"/>
                  </a:cubicBezTo>
                  <a:cubicBezTo>
                    <a:pt x="79" y="51"/>
                    <a:pt x="73" y="57"/>
                    <a:pt x="68" y="64"/>
                  </a:cubicBezTo>
                  <a:cubicBezTo>
                    <a:pt x="62" y="71"/>
                    <a:pt x="58" y="80"/>
                    <a:pt x="55" y="90"/>
                  </a:cubicBezTo>
                  <a:cubicBezTo>
                    <a:pt x="51" y="101"/>
                    <a:pt x="50" y="113"/>
                    <a:pt x="50" y="127"/>
                  </a:cubicBezTo>
                  <a:cubicBezTo>
                    <a:pt x="50" y="140"/>
                    <a:pt x="51" y="151"/>
                    <a:pt x="54" y="162"/>
                  </a:cubicBezTo>
                  <a:cubicBezTo>
                    <a:pt x="58" y="172"/>
                    <a:pt x="62" y="180"/>
                    <a:pt x="67" y="187"/>
                  </a:cubicBezTo>
                  <a:cubicBezTo>
                    <a:pt x="73" y="194"/>
                    <a:pt x="79" y="200"/>
                    <a:pt x="86" y="204"/>
                  </a:cubicBezTo>
                  <a:cubicBezTo>
                    <a:pt x="94" y="208"/>
                    <a:pt x="102" y="210"/>
                    <a:pt x="110" y="210"/>
                  </a:cubicBezTo>
                  <a:cubicBezTo>
                    <a:pt x="115" y="210"/>
                    <a:pt x="119" y="209"/>
                    <a:pt x="123" y="208"/>
                  </a:cubicBezTo>
                  <a:cubicBezTo>
                    <a:pt x="128" y="207"/>
                    <a:pt x="132" y="205"/>
                    <a:pt x="136" y="203"/>
                  </a:cubicBezTo>
                  <a:cubicBezTo>
                    <a:pt x="139" y="200"/>
                    <a:pt x="143" y="197"/>
                    <a:pt x="147" y="193"/>
                  </a:cubicBezTo>
                  <a:cubicBezTo>
                    <a:pt x="150" y="188"/>
                    <a:pt x="154" y="183"/>
                    <a:pt x="158" y="176"/>
                  </a:cubicBezTo>
                  <a:lnTo>
                    <a:pt x="196" y="1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9">
              <a:extLst>
                <a:ext uri="{FF2B5EF4-FFF2-40B4-BE49-F238E27FC236}">
                  <a16:creationId xmlns:a16="http://schemas.microsoft.com/office/drawing/2014/main" id="{08BA5814-F5D4-41A1-9F8B-F3571F0C590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14475" y="592138"/>
              <a:ext cx="244475" cy="295275"/>
            </a:xfrm>
            <a:custGeom>
              <a:avLst/>
              <a:gdLst>
                <a:gd name="T0" fmla="*/ 108 w 152"/>
                <a:gd name="T1" fmla="*/ 180 h 184"/>
                <a:gd name="T2" fmla="*/ 106 w 152"/>
                <a:gd name="T3" fmla="*/ 167 h 184"/>
                <a:gd name="T4" fmla="*/ 87 w 152"/>
                <a:gd name="T5" fmla="*/ 179 h 184"/>
                <a:gd name="T6" fmla="*/ 61 w 152"/>
                <a:gd name="T7" fmla="*/ 184 h 184"/>
                <a:gd name="T8" fmla="*/ 38 w 152"/>
                <a:gd name="T9" fmla="*/ 180 h 184"/>
                <a:gd name="T10" fmla="*/ 19 w 152"/>
                <a:gd name="T11" fmla="*/ 169 h 184"/>
                <a:gd name="T12" fmla="*/ 5 w 152"/>
                <a:gd name="T13" fmla="*/ 152 h 184"/>
                <a:gd name="T14" fmla="*/ 0 w 152"/>
                <a:gd name="T15" fmla="*/ 128 h 184"/>
                <a:gd name="T16" fmla="*/ 5 w 152"/>
                <a:gd name="T17" fmla="*/ 105 h 184"/>
                <a:gd name="T18" fmla="*/ 20 w 152"/>
                <a:gd name="T19" fmla="*/ 88 h 184"/>
                <a:gd name="T20" fmla="*/ 41 w 152"/>
                <a:gd name="T21" fmla="*/ 77 h 184"/>
                <a:gd name="T22" fmla="*/ 66 w 152"/>
                <a:gd name="T23" fmla="*/ 70 h 184"/>
                <a:gd name="T24" fmla="*/ 86 w 152"/>
                <a:gd name="T25" fmla="*/ 68 h 184"/>
                <a:gd name="T26" fmla="*/ 104 w 152"/>
                <a:gd name="T27" fmla="*/ 66 h 184"/>
                <a:gd name="T28" fmla="*/ 104 w 152"/>
                <a:gd name="T29" fmla="*/ 60 h 184"/>
                <a:gd name="T30" fmla="*/ 97 w 152"/>
                <a:gd name="T31" fmla="*/ 43 h 184"/>
                <a:gd name="T32" fmla="*/ 80 w 152"/>
                <a:gd name="T33" fmla="*/ 36 h 184"/>
                <a:gd name="T34" fmla="*/ 64 w 152"/>
                <a:gd name="T35" fmla="*/ 40 h 184"/>
                <a:gd name="T36" fmla="*/ 46 w 152"/>
                <a:gd name="T37" fmla="*/ 52 h 184"/>
                <a:gd name="T38" fmla="*/ 13 w 152"/>
                <a:gd name="T39" fmla="*/ 30 h 184"/>
                <a:gd name="T40" fmla="*/ 29 w 152"/>
                <a:gd name="T41" fmla="*/ 15 h 184"/>
                <a:gd name="T42" fmla="*/ 48 w 152"/>
                <a:gd name="T43" fmla="*/ 6 h 184"/>
                <a:gd name="T44" fmla="*/ 66 w 152"/>
                <a:gd name="T45" fmla="*/ 1 h 184"/>
                <a:gd name="T46" fmla="*/ 83 w 152"/>
                <a:gd name="T47" fmla="*/ 0 h 184"/>
                <a:gd name="T48" fmla="*/ 111 w 152"/>
                <a:gd name="T49" fmla="*/ 4 h 184"/>
                <a:gd name="T50" fmla="*/ 133 w 152"/>
                <a:gd name="T51" fmla="*/ 16 h 184"/>
                <a:gd name="T52" fmla="*/ 147 w 152"/>
                <a:gd name="T53" fmla="*/ 37 h 184"/>
                <a:gd name="T54" fmla="*/ 152 w 152"/>
                <a:gd name="T55" fmla="*/ 67 h 184"/>
                <a:gd name="T56" fmla="*/ 152 w 152"/>
                <a:gd name="T57" fmla="*/ 180 h 184"/>
                <a:gd name="T58" fmla="*/ 108 w 152"/>
                <a:gd name="T59" fmla="*/ 180 h 184"/>
                <a:gd name="T60" fmla="*/ 104 w 152"/>
                <a:gd name="T61" fmla="*/ 98 h 184"/>
                <a:gd name="T62" fmla="*/ 89 w 152"/>
                <a:gd name="T63" fmla="*/ 99 h 184"/>
                <a:gd name="T64" fmla="*/ 74 w 152"/>
                <a:gd name="T65" fmla="*/ 102 h 184"/>
                <a:gd name="T66" fmla="*/ 52 w 152"/>
                <a:gd name="T67" fmla="*/ 112 h 184"/>
                <a:gd name="T68" fmla="*/ 46 w 152"/>
                <a:gd name="T69" fmla="*/ 127 h 184"/>
                <a:gd name="T70" fmla="*/ 53 w 152"/>
                <a:gd name="T71" fmla="*/ 141 h 184"/>
                <a:gd name="T72" fmla="*/ 72 w 152"/>
                <a:gd name="T73" fmla="*/ 146 h 184"/>
                <a:gd name="T74" fmla="*/ 90 w 152"/>
                <a:gd name="T75" fmla="*/ 143 h 184"/>
                <a:gd name="T76" fmla="*/ 104 w 152"/>
                <a:gd name="T77" fmla="*/ 134 h 184"/>
                <a:gd name="T78" fmla="*/ 104 w 152"/>
                <a:gd name="T79" fmla="*/ 9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2" h="184">
                  <a:moveTo>
                    <a:pt x="108" y="180"/>
                  </a:moveTo>
                  <a:cubicBezTo>
                    <a:pt x="106" y="167"/>
                    <a:pt x="106" y="167"/>
                    <a:pt x="106" y="167"/>
                  </a:cubicBezTo>
                  <a:cubicBezTo>
                    <a:pt x="101" y="172"/>
                    <a:pt x="95" y="176"/>
                    <a:pt x="87" y="179"/>
                  </a:cubicBezTo>
                  <a:cubicBezTo>
                    <a:pt x="79" y="182"/>
                    <a:pt x="70" y="184"/>
                    <a:pt x="61" y="184"/>
                  </a:cubicBezTo>
                  <a:cubicBezTo>
                    <a:pt x="53" y="184"/>
                    <a:pt x="45" y="183"/>
                    <a:pt x="38" y="180"/>
                  </a:cubicBezTo>
                  <a:cubicBezTo>
                    <a:pt x="31" y="177"/>
                    <a:pt x="24" y="174"/>
                    <a:pt x="19" y="169"/>
                  </a:cubicBezTo>
                  <a:cubicBezTo>
                    <a:pt x="13" y="164"/>
                    <a:pt x="9" y="159"/>
                    <a:pt x="5" y="152"/>
                  </a:cubicBezTo>
                  <a:cubicBezTo>
                    <a:pt x="2" y="145"/>
                    <a:pt x="0" y="137"/>
                    <a:pt x="0" y="128"/>
                  </a:cubicBezTo>
                  <a:cubicBezTo>
                    <a:pt x="0" y="119"/>
                    <a:pt x="2" y="112"/>
                    <a:pt x="5" y="105"/>
                  </a:cubicBezTo>
                  <a:cubicBezTo>
                    <a:pt x="9" y="98"/>
                    <a:pt x="14" y="93"/>
                    <a:pt x="20" y="88"/>
                  </a:cubicBezTo>
                  <a:cubicBezTo>
                    <a:pt x="26" y="84"/>
                    <a:pt x="33" y="80"/>
                    <a:pt x="41" y="77"/>
                  </a:cubicBezTo>
                  <a:cubicBezTo>
                    <a:pt x="49" y="74"/>
                    <a:pt x="57" y="72"/>
                    <a:pt x="66" y="70"/>
                  </a:cubicBezTo>
                  <a:cubicBezTo>
                    <a:pt x="72" y="69"/>
                    <a:pt x="79" y="68"/>
                    <a:pt x="86" y="68"/>
                  </a:cubicBezTo>
                  <a:cubicBezTo>
                    <a:pt x="93" y="67"/>
                    <a:pt x="99" y="66"/>
                    <a:pt x="104" y="66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53"/>
                    <a:pt x="102" y="47"/>
                    <a:pt x="97" y="43"/>
                  </a:cubicBezTo>
                  <a:cubicBezTo>
                    <a:pt x="92" y="39"/>
                    <a:pt x="86" y="36"/>
                    <a:pt x="80" y="36"/>
                  </a:cubicBezTo>
                  <a:cubicBezTo>
                    <a:pt x="76" y="36"/>
                    <a:pt x="70" y="38"/>
                    <a:pt x="64" y="40"/>
                  </a:cubicBezTo>
                  <a:cubicBezTo>
                    <a:pt x="58" y="42"/>
                    <a:pt x="52" y="46"/>
                    <a:pt x="46" y="52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8" y="24"/>
                    <a:pt x="23" y="19"/>
                    <a:pt x="29" y="15"/>
                  </a:cubicBezTo>
                  <a:cubicBezTo>
                    <a:pt x="35" y="11"/>
                    <a:pt x="41" y="8"/>
                    <a:pt x="48" y="6"/>
                  </a:cubicBezTo>
                  <a:cubicBezTo>
                    <a:pt x="54" y="4"/>
                    <a:pt x="60" y="2"/>
                    <a:pt x="66" y="1"/>
                  </a:cubicBezTo>
                  <a:cubicBezTo>
                    <a:pt x="72" y="1"/>
                    <a:pt x="78" y="0"/>
                    <a:pt x="83" y="0"/>
                  </a:cubicBezTo>
                  <a:cubicBezTo>
                    <a:pt x="93" y="0"/>
                    <a:pt x="102" y="1"/>
                    <a:pt x="111" y="4"/>
                  </a:cubicBezTo>
                  <a:cubicBezTo>
                    <a:pt x="119" y="6"/>
                    <a:pt x="126" y="10"/>
                    <a:pt x="133" y="16"/>
                  </a:cubicBezTo>
                  <a:cubicBezTo>
                    <a:pt x="139" y="21"/>
                    <a:pt x="144" y="28"/>
                    <a:pt x="147" y="37"/>
                  </a:cubicBezTo>
                  <a:cubicBezTo>
                    <a:pt x="150" y="45"/>
                    <a:pt x="152" y="55"/>
                    <a:pt x="152" y="67"/>
                  </a:cubicBezTo>
                  <a:cubicBezTo>
                    <a:pt x="152" y="180"/>
                    <a:pt x="152" y="180"/>
                    <a:pt x="152" y="180"/>
                  </a:cubicBezTo>
                  <a:lnTo>
                    <a:pt x="108" y="180"/>
                  </a:lnTo>
                  <a:close/>
                  <a:moveTo>
                    <a:pt x="104" y="98"/>
                  </a:moveTo>
                  <a:cubicBezTo>
                    <a:pt x="100" y="98"/>
                    <a:pt x="94" y="99"/>
                    <a:pt x="89" y="99"/>
                  </a:cubicBezTo>
                  <a:cubicBezTo>
                    <a:pt x="84" y="100"/>
                    <a:pt x="78" y="101"/>
                    <a:pt x="74" y="102"/>
                  </a:cubicBezTo>
                  <a:cubicBezTo>
                    <a:pt x="63" y="104"/>
                    <a:pt x="56" y="107"/>
                    <a:pt x="52" y="112"/>
                  </a:cubicBezTo>
                  <a:cubicBezTo>
                    <a:pt x="48" y="116"/>
                    <a:pt x="46" y="121"/>
                    <a:pt x="46" y="127"/>
                  </a:cubicBezTo>
                  <a:cubicBezTo>
                    <a:pt x="46" y="133"/>
                    <a:pt x="48" y="138"/>
                    <a:pt x="53" y="141"/>
                  </a:cubicBezTo>
                  <a:cubicBezTo>
                    <a:pt x="57" y="145"/>
                    <a:pt x="64" y="146"/>
                    <a:pt x="72" y="146"/>
                  </a:cubicBezTo>
                  <a:cubicBezTo>
                    <a:pt x="78" y="146"/>
                    <a:pt x="84" y="145"/>
                    <a:pt x="90" y="143"/>
                  </a:cubicBezTo>
                  <a:cubicBezTo>
                    <a:pt x="95" y="140"/>
                    <a:pt x="100" y="137"/>
                    <a:pt x="104" y="134"/>
                  </a:cubicBezTo>
                  <a:lnTo>
                    <a:pt x="104" y="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0">
              <a:extLst>
                <a:ext uri="{FF2B5EF4-FFF2-40B4-BE49-F238E27FC236}">
                  <a16:creationId xmlns:a16="http://schemas.microsoft.com/office/drawing/2014/main" id="{78E026EA-B375-4893-824A-A3AFA29FB0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08163" y="593725"/>
              <a:ext cx="184150" cy="287338"/>
            </a:xfrm>
            <a:custGeom>
              <a:avLst/>
              <a:gdLst>
                <a:gd name="T0" fmla="*/ 0 w 114"/>
                <a:gd name="T1" fmla="*/ 179 h 179"/>
                <a:gd name="T2" fmla="*/ 0 w 114"/>
                <a:gd name="T3" fmla="*/ 3 h 179"/>
                <a:gd name="T4" fmla="*/ 44 w 114"/>
                <a:gd name="T5" fmla="*/ 3 h 179"/>
                <a:gd name="T6" fmla="*/ 46 w 114"/>
                <a:gd name="T7" fmla="*/ 19 h 179"/>
                <a:gd name="T8" fmla="*/ 66 w 114"/>
                <a:gd name="T9" fmla="*/ 4 h 179"/>
                <a:gd name="T10" fmla="*/ 87 w 114"/>
                <a:gd name="T11" fmla="*/ 0 h 179"/>
                <a:gd name="T12" fmla="*/ 100 w 114"/>
                <a:gd name="T13" fmla="*/ 1 h 179"/>
                <a:gd name="T14" fmla="*/ 114 w 114"/>
                <a:gd name="T15" fmla="*/ 5 h 179"/>
                <a:gd name="T16" fmla="*/ 105 w 114"/>
                <a:gd name="T17" fmla="*/ 46 h 179"/>
                <a:gd name="T18" fmla="*/ 92 w 114"/>
                <a:gd name="T19" fmla="*/ 42 h 179"/>
                <a:gd name="T20" fmla="*/ 79 w 114"/>
                <a:gd name="T21" fmla="*/ 40 h 179"/>
                <a:gd name="T22" fmla="*/ 61 w 114"/>
                <a:gd name="T23" fmla="*/ 45 h 179"/>
                <a:gd name="T24" fmla="*/ 48 w 114"/>
                <a:gd name="T25" fmla="*/ 56 h 179"/>
                <a:gd name="T26" fmla="*/ 48 w 114"/>
                <a:gd name="T27" fmla="*/ 179 h 179"/>
                <a:gd name="T28" fmla="*/ 0 w 114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" h="179">
                  <a:moveTo>
                    <a:pt x="0" y="179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52" y="12"/>
                    <a:pt x="59" y="7"/>
                    <a:pt x="66" y="4"/>
                  </a:cubicBezTo>
                  <a:cubicBezTo>
                    <a:pt x="72" y="1"/>
                    <a:pt x="79" y="0"/>
                    <a:pt x="87" y="0"/>
                  </a:cubicBezTo>
                  <a:cubicBezTo>
                    <a:pt x="91" y="0"/>
                    <a:pt x="95" y="0"/>
                    <a:pt x="100" y="1"/>
                  </a:cubicBezTo>
                  <a:cubicBezTo>
                    <a:pt x="104" y="2"/>
                    <a:pt x="109" y="4"/>
                    <a:pt x="114" y="5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1" y="44"/>
                    <a:pt x="96" y="43"/>
                    <a:pt x="92" y="42"/>
                  </a:cubicBezTo>
                  <a:cubicBezTo>
                    <a:pt x="88" y="41"/>
                    <a:pt x="83" y="40"/>
                    <a:pt x="79" y="40"/>
                  </a:cubicBezTo>
                  <a:cubicBezTo>
                    <a:pt x="72" y="40"/>
                    <a:pt x="66" y="42"/>
                    <a:pt x="61" y="45"/>
                  </a:cubicBezTo>
                  <a:cubicBezTo>
                    <a:pt x="55" y="48"/>
                    <a:pt x="51" y="52"/>
                    <a:pt x="48" y="56"/>
                  </a:cubicBezTo>
                  <a:cubicBezTo>
                    <a:pt x="48" y="179"/>
                    <a:pt x="48" y="179"/>
                    <a:pt x="48" y="179"/>
                  </a:cubicBezTo>
                  <a:lnTo>
                    <a:pt x="0" y="1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1">
              <a:extLst>
                <a:ext uri="{FF2B5EF4-FFF2-40B4-BE49-F238E27FC236}">
                  <a16:creationId xmlns:a16="http://schemas.microsoft.com/office/drawing/2014/main" id="{4E4EA549-9EA5-4A63-8EA2-E2326E3E09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14538" y="527050"/>
              <a:ext cx="204788" cy="360363"/>
            </a:xfrm>
            <a:custGeom>
              <a:avLst/>
              <a:gdLst>
                <a:gd name="T0" fmla="*/ 73 w 127"/>
                <a:gd name="T1" fmla="*/ 171 h 225"/>
                <a:gd name="T2" fmla="*/ 77 w 127"/>
                <a:gd name="T3" fmla="*/ 183 h 225"/>
                <a:gd name="T4" fmla="*/ 84 w 127"/>
                <a:gd name="T5" fmla="*/ 186 h 225"/>
                <a:gd name="T6" fmla="*/ 98 w 127"/>
                <a:gd name="T7" fmla="*/ 182 h 225"/>
                <a:gd name="T8" fmla="*/ 110 w 127"/>
                <a:gd name="T9" fmla="*/ 175 h 225"/>
                <a:gd name="T10" fmla="*/ 127 w 127"/>
                <a:gd name="T11" fmla="*/ 207 h 225"/>
                <a:gd name="T12" fmla="*/ 102 w 127"/>
                <a:gd name="T13" fmla="*/ 220 h 225"/>
                <a:gd name="T14" fmla="*/ 74 w 127"/>
                <a:gd name="T15" fmla="*/ 225 h 225"/>
                <a:gd name="T16" fmla="*/ 56 w 127"/>
                <a:gd name="T17" fmla="*/ 222 h 225"/>
                <a:gd name="T18" fmla="*/ 41 w 127"/>
                <a:gd name="T19" fmla="*/ 214 h 225"/>
                <a:gd name="T20" fmla="*/ 30 w 127"/>
                <a:gd name="T21" fmla="*/ 200 h 225"/>
                <a:gd name="T22" fmla="*/ 25 w 127"/>
                <a:gd name="T23" fmla="*/ 178 h 225"/>
                <a:gd name="T24" fmla="*/ 25 w 127"/>
                <a:gd name="T25" fmla="*/ 82 h 225"/>
                <a:gd name="T26" fmla="*/ 0 w 127"/>
                <a:gd name="T27" fmla="*/ 82 h 225"/>
                <a:gd name="T28" fmla="*/ 0 w 127"/>
                <a:gd name="T29" fmla="*/ 45 h 225"/>
                <a:gd name="T30" fmla="*/ 25 w 127"/>
                <a:gd name="T31" fmla="*/ 45 h 225"/>
                <a:gd name="T32" fmla="*/ 25 w 127"/>
                <a:gd name="T33" fmla="*/ 0 h 225"/>
                <a:gd name="T34" fmla="*/ 73 w 127"/>
                <a:gd name="T35" fmla="*/ 0 h 225"/>
                <a:gd name="T36" fmla="*/ 73 w 127"/>
                <a:gd name="T37" fmla="*/ 45 h 225"/>
                <a:gd name="T38" fmla="*/ 115 w 127"/>
                <a:gd name="T39" fmla="*/ 45 h 225"/>
                <a:gd name="T40" fmla="*/ 115 w 127"/>
                <a:gd name="T41" fmla="*/ 82 h 225"/>
                <a:gd name="T42" fmla="*/ 73 w 127"/>
                <a:gd name="T43" fmla="*/ 82 h 225"/>
                <a:gd name="T44" fmla="*/ 73 w 127"/>
                <a:gd name="T45" fmla="*/ 171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7" h="225">
                  <a:moveTo>
                    <a:pt x="73" y="171"/>
                  </a:moveTo>
                  <a:cubicBezTo>
                    <a:pt x="73" y="177"/>
                    <a:pt x="74" y="181"/>
                    <a:pt x="77" y="183"/>
                  </a:cubicBezTo>
                  <a:cubicBezTo>
                    <a:pt x="79" y="185"/>
                    <a:pt x="82" y="186"/>
                    <a:pt x="84" y="186"/>
                  </a:cubicBezTo>
                  <a:cubicBezTo>
                    <a:pt x="89" y="186"/>
                    <a:pt x="94" y="185"/>
                    <a:pt x="98" y="182"/>
                  </a:cubicBezTo>
                  <a:cubicBezTo>
                    <a:pt x="103" y="180"/>
                    <a:pt x="107" y="177"/>
                    <a:pt x="110" y="175"/>
                  </a:cubicBezTo>
                  <a:cubicBezTo>
                    <a:pt x="127" y="207"/>
                    <a:pt x="127" y="207"/>
                    <a:pt x="127" y="207"/>
                  </a:cubicBezTo>
                  <a:cubicBezTo>
                    <a:pt x="119" y="212"/>
                    <a:pt x="111" y="217"/>
                    <a:pt x="102" y="220"/>
                  </a:cubicBezTo>
                  <a:cubicBezTo>
                    <a:pt x="93" y="223"/>
                    <a:pt x="84" y="225"/>
                    <a:pt x="74" y="225"/>
                  </a:cubicBezTo>
                  <a:cubicBezTo>
                    <a:pt x="68" y="225"/>
                    <a:pt x="62" y="224"/>
                    <a:pt x="56" y="222"/>
                  </a:cubicBezTo>
                  <a:cubicBezTo>
                    <a:pt x="50" y="221"/>
                    <a:pt x="45" y="218"/>
                    <a:pt x="41" y="214"/>
                  </a:cubicBezTo>
                  <a:cubicBezTo>
                    <a:pt x="36" y="211"/>
                    <a:pt x="32" y="206"/>
                    <a:pt x="30" y="200"/>
                  </a:cubicBezTo>
                  <a:cubicBezTo>
                    <a:pt x="27" y="194"/>
                    <a:pt x="25" y="187"/>
                    <a:pt x="25" y="178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73" y="82"/>
                    <a:pt x="73" y="82"/>
                    <a:pt x="73" y="82"/>
                  </a:cubicBezTo>
                  <a:lnTo>
                    <a:pt x="73" y="17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2">
              <a:extLst>
                <a:ext uri="{FF2B5EF4-FFF2-40B4-BE49-F238E27FC236}">
                  <a16:creationId xmlns:a16="http://schemas.microsoft.com/office/drawing/2014/main" id="{1B160476-3167-4630-ABBD-493915A4E6B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235200" y="592138"/>
              <a:ext cx="269875" cy="295275"/>
            </a:xfrm>
            <a:custGeom>
              <a:avLst/>
              <a:gdLst>
                <a:gd name="T0" fmla="*/ 47 w 167"/>
                <a:gd name="T1" fmla="*/ 103 h 184"/>
                <a:gd name="T2" fmla="*/ 61 w 167"/>
                <a:gd name="T3" fmla="*/ 135 h 184"/>
                <a:gd name="T4" fmla="*/ 87 w 167"/>
                <a:gd name="T5" fmla="*/ 145 h 184"/>
                <a:gd name="T6" fmla="*/ 110 w 167"/>
                <a:gd name="T7" fmla="*/ 141 h 184"/>
                <a:gd name="T8" fmla="*/ 131 w 167"/>
                <a:gd name="T9" fmla="*/ 121 h 184"/>
                <a:gd name="T10" fmla="*/ 167 w 167"/>
                <a:gd name="T11" fmla="*/ 142 h 184"/>
                <a:gd name="T12" fmla="*/ 132 w 167"/>
                <a:gd name="T13" fmla="*/ 175 h 184"/>
                <a:gd name="T14" fmla="*/ 86 w 167"/>
                <a:gd name="T15" fmla="*/ 184 h 184"/>
                <a:gd name="T16" fmla="*/ 53 w 167"/>
                <a:gd name="T17" fmla="*/ 178 h 184"/>
                <a:gd name="T18" fmla="*/ 25 w 167"/>
                <a:gd name="T19" fmla="*/ 161 h 184"/>
                <a:gd name="T20" fmla="*/ 7 w 167"/>
                <a:gd name="T21" fmla="*/ 133 h 184"/>
                <a:gd name="T22" fmla="*/ 0 w 167"/>
                <a:gd name="T23" fmla="*/ 92 h 184"/>
                <a:gd name="T24" fmla="*/ 7 w 167"/>
                <a:gd name="T25" fmla="*/ 53 h 184"/>
                <a:gd name="T26" fmla="*/ 25 w 167"/>
                <a:gd name="T27" fmla="*/ 24 h 184"/>
                <a:gd name="T28" fmla="*/ 52 w 167"/>
                <a:gd name="T29" fmla="*/ 6 h 184"/>
                <a:gd name="T30" fmla="*/ 85 w 167"/>
                <a:gd name="T31" fmla="*/ 0 h 184"/>
                <a:gd name="T32" fmla="*/ 144 w 167"/>
                <a:gd name="T33" fmla="*/ 26 h 184"/>
                <a:gd name="T34" fmla="*/ 167 w 167"/>
                <a:gd name="T35" fmla="*/ 103 h 184"/>
                <a:gd name="T36" fmla="*/ 47 w 167"/>
                <a:gd name="T37" fmla="*/ 103 h 184"/>
                <a:gd name="T38" fmla="*/ 119 w 167"/>
                <a:gd name="T39" fmla="*/ 71 h 184"/>
                <a:gd name="T40" fmla="*/ 107 w 167"/>
                <a:gd name="T41" fmla="*/ 45 h 184"/>
                <a:gd name="T42" fmla="*/ 85 w 167"/>
                <a:gd name="T43" fmla="*/ 36 h 184"/>
                <a:gd name="T44" fmla="*/ 73 w 167"/>
                <a:gd name="T45" fmla="*/ 38 h 184"/>
                <a:gd name="T46" fmla="*/ 62 w 167"/>
                <a:gd name="T47" fmla="*/ 45 h 184"/>
                <a:gd name="T48" fmla="*/ 53 w 167"/>
                <a:gd name="T49" fmla="*/ 56 h 184"/>
                <a:gd name="T50" fmla="*/ 49 w 167"/>
                <a:gd name="T51" fmla="*/ 71 h 184"/>
                <a:gd name="T52" fmla="*/ 119 w 167"/>
                <a:gd name="T53" fmla="*/ 71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7" h="184">
                  <a:moveTo>
                    <a:pt x="47" y="103"/>
                  </a:moveTo>
                  <a:cubicBezTo>
                    <a:pt x="49" y="118"/>
                    <a:pt x="53" y="129"/>
                    <a:pt x="61" y="135"/>
                  </a:cubicBezTo>
                  <a:cubicBezTo>
                    <a:pt x="69" y="142"/>
                    <a:pt x="78" y="145"/>
                    <a:pt x="87" y="145"/>
                  </a:cubicBezTo>
                  <a:cubicBezTo>
                    <a:pt x="96" y="145"/>
                    <a:pt x="104" y="144"/>
                    <a:pt x="110" y="141"/>
                  </a:cubicBezTo>
                  <a:cubicBezTo>
                    <a:pt x="117" y="138"/>
                    <a:pt x="124" y="131"/>
                    <a:pt x="131" y="121"/>
                  </a:cubicBezTo>
                  <a:cubicBezTo>
                    <a:pt x="167" y="142"/>
                    <a:pt x="167" y="142"/>
                    <a:pt x="167" y="142"/>
                  </a:cubicBezTo>
                  <a:cubicBezTo>
                    <a:pt x="157" y="158"/>
                    <a:pt x="145" y="168"/>
                    <a:pt x="132" y="175"/>
                  </a:cubicBezTo>
                  <a:cubicBezTo>
                    <a:pt x="119" y="181"/>
                    <a:pt x="104" y="184"/>
                    <a:pt x="86" y="184"/>
                  </a:cubicBezTo>
                  <a:cubicBezTo>
                    <a:pt x="74" y="184"/>
                    <a:pt x="63" y="182"/>
                    <a:pt x="53" y="178"/>
                  </a:cubicBezTo>
                  <a:cubicBezTo>
                    <a:pt x="42" y="175"/>
                    <a:pt x="33" y="169"/>
                    <a:pt x="25" y="161"/>
                  </a:cubicBezTo>
                  <a:cubicBezTo>
                    <a:pt x="18" y="154"/>
                    <a:pt x="11" y="144"/>
                    <a:pt x="7" y="133"/>
                  </a:cubicBezTo>
                  <a:cubicBezTo>
                    <a:pt x="2" y="121"/>
                    <a:pt x="0" y="108"/>
                    <a:pt x="0" y="92"/>
                  </a:cubicBezTo>
                  <a:cubicBezTo>
                    <a:pt x="0" y="77"/>
                    <a:pt x="2" y="64"/>
                    <a:pt x="7" y="53"/>
                  </a:cubicBezTo>
                  <a:cubicBezTo>
                    <a:pt x="11" y="41"/>
                    <a:pt x="17" y="32"/>
                    <a:pt x="25" y="24"/>
                  </a:cubicBezTo>
                  <a:cubicBezTo>
                    <a:pt x="33" y="16"/>
                    <a:pt x="42" y="10"/>
                    <a:pt x="52" y="6"/>
                  </a:cubicBezTo>
                  <a:cubicBezTo>
                    <a:pt x="62" y="2"/>
                    <a:pt x="73" y="0"/>
                    <a:pt x="85" y="0"/>
                  </a:cubicBezTo>
                  <a:cubicBezTo>
                    <a:pt x="109" y="0"/>
                    <a:pt x="129" y="9"/>
                    <a:pt x="144" y="26"/>
                  </a:cubicBezTo>
                  <a:cubicBezTo>
                    <a:pt x="159" y="43"/>
                    <a:pt x="167" y="69"/>
                    <a:pt x="167" y="103"/>
                  </a:cubicBezTo>
                  <a:lnTo>
                    <a:pt x="47" y="103"/>
                  </a:lnTo>
                  <a:close/>
                  <a:moveTo>
                    <a:pt x="119" y="71"/>
                  </a:moveTo>
                  <a:cubicBezTo>
                    <a:pt x="118" y="59"/>
                    <a:pt x="114" y="51"/>
                    <a:pt x="107" y="45"/>
                  </a:cubicBezTo>
                  <a:cubicBezTo>
                    <a:pt x="100" y="39"/>
                    <a:pt x="93" y="36"/>
                    <a:pt x="85" y="36"/>
                  </a:cubicBezTo>
                  <a:cubicBezTo>
                    <a:pt x="81" y="36"/>
                    <a:pt x="77" y="37"/>
                    <a:pt x="73" y="38"/>
                  </a:cubicBezTo>
                  <a:cubicBezTo>
                    <a:pt x="69" y="40"/>
                    <a:pt x="65" y="42"/>
                    <a:pt x="62" y="45"/>
                  </a:cubicBezTo>
                  <a:cubicBezTo>
                    <a:pt x="58" y="48"/>
                    <a:pt x="55" y="52"/>
                    <a:pt x="53" y="56"/>
                  </a:cubicBezTo>
                  <a:cubicBezTo>
                    <a:pt x="51" y="61"/>
                    <a:pt x="49" y="66"/>
                    <a:pt x="49" y="71"/>
                  </a:cubicBezTo>
                  <a:lnTo>
                    <a:pt x="119" y="7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3">
              <a:extLst>
                <a:ext uri="{FF2B5EF4-FFF2-40B4-BE49-F238E27FC236}">
                  <a16:creationId xmlns:a16="http://schemas.microsoft.com/office/drawing/2014/main" id="{0DC07516-483B-477C-8D96-E6490066160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4288" y="593725"/>
              <a:ext cx="182563" cy="287338"/>
            </a:xfrm>
            <a:custGeom>
              <a:avLst/>
              <a:gdLst>
                <a:gd name="T0" fmla="*/ 0 w 113"/>
                <a:gd name="T1" fmla="*/ 179 h 179"/>
                <a:gd name="T2" fmla="*/ 0 w 113"/>
                <a:gd name="T3" fmla="*/ 3 h 179"/>
                <a:gd name="T4" fmla="*/ 43 w 113"/>
                <a:gd name="T5" fmla="*/ 3 h 179"/>
                <a:gd name="T6" fmla="*/ 45 w 113"/>
                <a:gd name="T7" fmla="*/ 19 h 179"/>
                <a:gd name="T8" fmla="*/ 65 w 113"/>
                <a:gd name="T9" fmla="*/ 4 h 179"/>
                <a:gd name="T10" fmla="*/ 86 w 113"/>
                <a:gd name="T11" fmla="*/ 0 h 179"/>
                <a:gd name="T12" fmla="*/ 99 w 113"/>
                <a:gd name="T13" fmla="*/ 1 h 179"/>
                <a:gd name="T14" fmla="*/ 113 w 113"/>
                <a:gd name="T15" fmla="*/ 5 h 179"/>
                <a:gd name="T16" fmla="*/ 105 w 113"/>
                <a:gd name="T17" fmla="*/ 46 h 179"/>
                <a:gd name="T18" fmla="*/ 91 w 113"/>
                <a:gd name="T19" fmla="*/ 42 h 179"/>
                <a:gd name="T20" fmla="*/ 79 w 113"/>
                <a:gd name="T21" fmla="*/ 40 h 179"/>
                <a:gd name="T22" fmla="*/ 60 w 113"/>
                <a:gd name="T23" fmla="*/ 45 h 179"/>
                <a:gd name="T24" fmla="*/ 47 w 113"/>
                <a:gd name="T25" fmla="*/ 56 h 179"/>
                <a:gd name="T26" fmla="*/ 47 w 113"/>
                <a:gd name="T27" fmla="*/ 179 h 179"/>
                <a:gd name="T28" fmla="*/ 0 w 113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3" h="179">
                  <a:moveTo>
                    <a:pt x="0" y="179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52" y="12"/>
                    <a:pt x="58" y="7"/>
                    <a:pt x="65" y="4"/>
                  </a:cubicBezTo>
                  <a:cubicBezTo>
                    <a:pt x="72" y="1"/>
                    <a:pt x="79" y="0"/>
                    <a:pt x="86" y="0"/>
                  </a:cubicBezTo>
                  <a:cubicBezTo>
                    <a:pt x="90" y="0"/>
                    <a:pt x="94" y="0"/>
                    <a:pt x="99" y="1"/>
                  </a:cubicBezTo>
                  <a:cubicBezTo>
                    <a:pt x="104" y="2"/>
                    <a:pt x="108" y="4"/>
                    <a:pt x="113" y="5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0" y="44"/>
                    <a:pt x="95" y="43"/>
                    <a:pt x="91" y="42"/>
                  </a:cubicBezTo>
                  <a:cubicBezTo>
                    <a:pt x="87" y="41"/>
                    <a:pt x="83" y="40"/>
                    <a:pt x="79" y="40"/>
                  </a:cubicBezTo>
                  <a:cubicBezTo>
                    <a:pt x="72" y="40"/>
                    <a:pt x="66" y="42"/>
                    <a:pt x="60" y="45"/>
                  </a:cubicBezTo>
                  <a:cubicBezTo>
                    <a:pt x="55" y="48"/>
                    <a:pt x="51" y="52"/>
                    <a:pt x="47" y="56"/>
                  </a:cubicBezTo>
                  <a:cubicBezTo>
                    <a:pt x="47" y="179"/>
                    <a:pt x="47" y="179"/>
                    <a:pt x="47" y="179"/>
                  </a:cubicBezTo>
                  <a:lnTo>
                    <a:pt x="0" y="1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4">
              <a:extLst>
                <a:ext uri="{FF2B5EF4-FFF2-40B4-BE49-F238E27FC236}">
                  <a16:creationId xmlns:a16="http://schemas.microsoft.com/office/drawing/2014/main" id="{3F79607A-E4F7-45D0-AFCB-7C5D2589A3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5838" y="976313"/>
              <a:ext cx="282575" cy="385763"/>
            </a:xfrm>
            <a:custGeom>
              <a:avLst/>
              <a:gdLst>
                <a:gd name="T0" fmla="*/ 0 w 178"/>
                <a:gd name="T1" fmla="*/ 243 h 243"/>
                <a:gd name="T2" fmla="*/ 0 w 178"/>
                <a:gd name="T3" fmla="*/ 0 h 243"/>
                <a:gd name="T4" fmla="*/ 170 w 178"/>
                <a:gd name="T5" fmla="*/ 0 h 243"/>
                <a:gd name="T6" fmla="*/ 170 w 178"/>
                <a:gd name="T7" fmla="*/ 44 h 243"/>
                <a:gd name="T8" fmla="*/ 51 w 178"/>
                <a:gd name="T9" fmla="*/ 44 h 243"/>
                <a:gd name="T10" fmla="*/ 51 w 178"/>
                <a:gd name="T11" fmla="*/ 100 h 243"/>
                <a:gd name="T12" fmla="*/ 150 w 178"/>
                <a:gd name="T13" fmla="*/ 100 h 243"/>
                <a:gd name="T14" fmla="*/ 150 w 178"/>
                <a:gd name="T15" fmla="*/ 144 h 243"/>
                <a:gd name="T16" fmla="*/ 51 w 178"/>
                <a:gd name="T17" fmla="*/ 144 h 243"/>
                <a:gd name="T18" fmla="*/ 51 w 178"/>
                <a:gd name="T19" fmla="*/ 199 h 243"/>
                <a:gd name="T20" fmla="*/ 178 w 178"/>
                <a:gd name="T21" fmla="*/ 199 h 243"/>
                <a:gd name="T22" fmla="*/ 178 w 178"/>
                <a:gd name="T23" fmla="*/ 243 h 243"/>
                <a:gd name="T24" fmla="*/ 0 w 178"/>
                <a:gd name="T25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" h="243">
                  <a:moveTo>
                    <a:pt x="0" y="243"/>
                  </a:moveTo>
                  <a:lnTo>
                    <a:pt x="0" y="0"/>
                  </a:lnTo>
                  <a:lnTo>
                    <a:pt x="170" y="0"/>
                  </a:lnTo>
                  <a:lnTo>
                    <a:pt x="170" y="44"/>
                  </a:lnTo>
                  <a:lnTo>
                    <a:pt x="51" y="44"/>
                  </a:lnTo>
                  <a:lnTo>
                    <a:pt x="51" y="100"/>
                  </a:lnTo>
                  <a:lnTo>
                    <a:pt x="150" y="100"/>
                  </a:lnTo>
                  <a:lnTo>
                    <a:pt x="150" y="144"/>
                  </a:lnTo>
                  <a:lnTo>
                    <a:pt x="51" y="144"/>
                  </a:lnTo>
                  <a:lnTo>
                    <a:pt x="51" y="199"/>
                  </a:lnTo>
                  <a:lnTo>
                    <a:pt x="178" y="199"/>
                  </a:lnTo>
                  <a:lnTo>
                    <a:pt x="178" y="243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5">
              <a:extLst>
                <a:ext uri="{FF2B5EF4-FFF2-40B4-BE49-F238E27FC236}">
                  <a16:creationId xmlns:a16="http://schemas.microsoft.com/office/drawing/2014/main" id="{9FD9B085-2FED-4CCB-806F-14D35B224A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7625" y="1076325"/>
              <a:ext cx="266700" cy="285750"/>
            </a:xfrm>
            <a:custGeom>
              <a:avLst/>
              <a:gdLst>
                <a:gd name="T0" fmla="*/ 0 w 165"/>
                <a:gd name="T1" fmla="*/ 179 h 179"/>
                <a:gd name="T2" fmla="*/ 0 w 165"/>
                <a:gd name="T3" fmla="*/ 4 h 179"/>
                <a:gd name="T4" fmla="*/ 43 w 165"/>
                <a:gd name="T5" fmla="*/ 4 h 179"/>
                <a:gd name="T6" fmla="*/ 45 w 165"/>
                <a:gd name="T7" fmla="*/ 18 h 179"/>
                <a:gd name="T8" fmla="*/ 70 w 165"/>
                <a:gd name="T9" fmla="*/ 4 h 179"/>
                <a:gd name="T10" fmla="*/ 99 w 165"/>
                <a:gd name="T11" fmla="*/ 0 h 179"/>
                <a:gd name="T12" fmla="*/ 125 w 165"/>
                <a:gd name="T13" fmla="*/ 4 h 179"/>
                <a:gd name="T14" fmla="*/ 146 w 165"/>
                <a:gd name="T15" fmla="*/ 17 h 179"/>
                <a:gd name="T16" fmla="*/ 160 w 165"/>
                <a:gd name="T17" fmla="*/ 41 h 179"/>
                <a:gd name="T18" fmla="*/ 165 w 165"/>
                <a:gd name="T19" fmla="*/ 76 h 179"/>
                <a:gd name="T20" fmla="*/ 165 w 165"/>
                <a:gd name="T21" fmla="*/ 179 h 179"/>
                <a:gd name="T22" fmla="*/ 117 w 165"/>
                <a:gd name="T23" fmla="*/ 179 h 179"/>
                <a:gd name="T24" fmla="*/ 117 w 165"/>
                <a:gd name="T25" fmla="*/ 79 h 179"/>
                <a:gd name="T26" fmla="*/ 109 w 165"/>
                <a:gd name="T27" fmla="*/ 48 h 179"/>
                <a:gd name="T28" fmla="*/ 84 w 165"/>
                <a:gd name="T29" fmla="*/ 37 h 179"/>
                <a:gd name="T30" fmla="*/ 64 w 165"/>
                <a:gd name="T31" fmla="*/ 43 h 179"/>
                <a:gd name="T32" fmla="*/ 47 w 165"/>
                <a:gd name="T33" fmla="*/ 55 h 179"/>
                <a:gd name="T34" fmla="*/ 47 w 165"/>
                <a:gd name="T35" fmla="*/ 179 h 179"/>
                <a:gd name="T36" fmla="*/ 0 w 165"/>
                <a:gd name="T37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" h="179">
                  <a:moveTo>
                    <a:pt x="0" y="179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53" y="12"/>
                    <a:pt x="61" y="7"/>
                    <a:pt x="70" y="4"/>
                  </a:cubicBezTo>
                  <a:cubicBezTo>
                    <a:pt x="80" y="1"/>
                    <a:pt x="89" y="0"/>
                    <a:pt x="99" y="0"/>
                  </a:cubicBezTo>
                  <a:cubicBezTo>
                    <a:pt x="108" y="0"/>
                    <a:pt x="117" y="1"/>
                    <a:pt x="125" y="4"/>
                  </a:cubicBezTo>
                  <a:cubicBezTo>
                    <a:pt x="134" y="7"/>
                    <a:pt x="141" y="11"/>
                    <a:pt x="146" y="17"/>
                  </a:cubicBezTo>
                  <a:cubicBezTo>
                    <a:pt x="152" y="23"/>
                    <a:pt x="157" y="31"/>
                    <a:pt x="160" y="41"/>
                  </a:cubicBezTo>
                  <a:cubicBezTo>
                    <a:pt x="163" y="50"/>
                    <a:pt x="165" y="62"/>
                    <a:pt x="165" y="76"/>
                  </a:cubicBezTo>
                  <a:cubicBezTo>
                    <a:pt x="165" y="179"/>
                    <a:pt x="165" y="179"/>
                    <a:pt x="165" y="179"/>
                  </a:cubicBezTo>
                  <a:cubicBezTo>
                    <a:pt x="117" y="179"/>
                    <a:pt x="117" y="179"/>
                    <a:pt x="117" y="179"/>
                  </a:cubicBezTo>
                  <a:cubicBezTo>
                    <a:pt x="117" y="79"/>
                    <a:pt x="117" y="79"/>
                    <a:pt x="117" y="79"/>
                  </a:cubicBezTo>
                  <a:cubicBezTo>
                    <a:pt x="117" y="66"/>
                    <a:pt x="114" y="56"/>
                    <a:pt x="109" y="48"/>
                  </a:cubicBezTo>
                  <a:cubicBezTo>
                    <a:pt x="103" y="41"/>
                    <a:pt x="95" y="37"/>
                    <a:pt x="84" y="37"/>
                  </a:cubicBezTo>
                  <a:cubicBezTo>
                    <a:pt x="77" y="37"/>
                    <a:pt x="70" y="39"/>
                    <a:pt x="64" y="43"/>
                  </a:cubicBezTo>
                  <a:cubicBezTo>
                    <a:pt x="57" y="47"/>
                    <a:pt x="52" y="51"/>
                    <a:pt x="47" y="55"/>
                  </a:cubicBezTo>
                  <a:cubicBezTo>
                    <a:pt x="47" y="179"/>
                    <a:pt x="47" y="179"/>
                    <a:pt x="47" y="179"/>
                  </a:cubicBezTo>
                  <a:lnTo>
                    <a:pt x="0" y="1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6">
              <a:extLst>
                <a:ext uri="{FF2B5EF4-FFF2-40B4-BE49-F238E27FC236}">
                  <a16:creationId xmlns:a16="http://schemas.microsoft.com/office/drawing/2014/main" id="{F6025EC6-E7EA-4FDE-A44E-36ED84E0ACC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24013" y="1039813"/>
              <a:ext cx="288925" cy="439738"/>
            </a:xfrm>
            <a:custGeom>
              <a:avLst/>
              <a:gdLst>
                <a:gd name="T0" fmla="*/ 160 w 179"/>
                <a:gd name="T1" fmla="*/ 67 h 275"/>
                <a:gd name="T2" fmla="*/ 158 w 179"/>
                <a:gd name="T3" fmla="*/ 116 h 275"/>
                <a:gd name="T4" fmla="*/ 114 w 179"/>
                <a:gd name="T5" fmla="*/ 148 h 275"/>
                <a:gd name="T6" fmla="*/ 70 w 179"/>
                <a:gd name="T7" fmla="*/ 152 h 275"/>
                <a:gd name="T8" fmla="*/ 55 w 179"/>
                <a:gd name="T9" fmla="*/ 153 h 275"/>
                <a:gd name="T10" fmla="*/ 55 w 179"/>
                <a:gd name="T11" fmla="*/ 162 h 275"/>
                <a:gd name="T12" fmla="*/ 77 w 179"/>
                <a:gd name="T13" fmla="*/ 168 h 275"/>
                <a:gd name="T14" fmla="*/ 136 w 179"/>
                <a:gd name="T15" fmla="*/ 173 h 275"/>
                <a:gd name="T16" fmla="*/ 174 w 179"/>
                <a:gd name="T17" fmla="*/ 197 h 275"/>
                <a:gd name="T18" fmla="*/ 172 w 179"/>
                <a:gd name="T19" fmla="*/ 247 h 275"/>
                <a:gd name="T20" fmla="*/ 123 w 179"/>
                <a:gd name="T21" fmla="*/ 273 h 275"/>
                <a:gd name="T22" fmla="*/ 57 w 179"/>
                <a:gd name="T23" fmla="*/ 273 h 275"/>
                <a:gd name="T24" fmla="*/ 8 w 179"/>
                <a:gd name="T25" fmla="*/ 248 h 275"/>
                <a:gd name="T26" fmla="*/ 5 w 179"/>
                <a:gd name="T27" fmla="*/ 203 h 275"/>
                <a:gd name="T28" fmla="*/ 11 w 179"/>
                <a:gd name="T29" fmla="*/ 179 h 275"/>
                <a:gd name="T30" fmla="*/ 13 w 179"/>
                <a:gd name="T31" fmla="*/ 148 h 275"/>
                <a:gd name="T32" fmla="*/ 11 w 179"/>
                <a:gd name="T33" fmla="*/ 114 h 275"/>
                <a:gd name="T34" fmla="*/ 11 w 179"/>
                <a:gd name="T35" fmla="*/ 59 h 275"/>
                <a:gd name="T36" fmla="*/ 54 w 179"/>
                <a:gd name="T37" fmla="*/ 27 h 275"/>
                <a:gd name="T38" fmla="*/ 103 w 179"/>
                <a:gd name="T39" fmla="*/ 24 h 275"/>
                <a:gd name="T40" fmla="*/ 149 w 179"/>
                <a:gd name="T41" fmla="*/ 0 h 275"/>
                <a:gd name="T42" fmla="*/ 150 w 179"/>
                <a:gd name="T43" fmla="*/ 49 h 275"/>
                <a:gd name="T44" fmla="*/ 52 w 179"/>
                <a:gd name="T45" fmla="*/ 203 h 275"/>
                <a:gd name="T46" fmla="*/ 42 w 179"/>
                <a:gd name="T47" fmla="*/ 219 h 275"/>
                <a:gd name="T48" fmla="*/ 125 w 179"/>
                <a:gd name="T49" fmla="*/ 237 h 275"/>
                <a:gd name="T50" fmla="*/ 136 w 179"/>
                <a:gd name="T51" fmla="*/ 217 h 275"/>
                <a:gd name="T52" fmla="*/ 111 w 179"/>
                <a:gd name="T53" fmla="*/ 208 h 275"/>
                <a:gd name="T54" fmla="*/ 67 w 179"/>
                <a:gd name="T55" fmla="*/ 205 h 275"/>
                <a:gd name="T56" fmla="*/ 59 w 179"/>
                <a:gd name="T57" fmla="*/ 110 h 275"/>
                <a:gd name="T58" fmla="*/ 109 w 179"/>
                <a:gd name="T59" fmla="*/ 110 h 275"/>
                <a:gd name="T60" fmla="*/ 109 w 179"/>
                <a:gd name="T61" fmla="*/ 66 h 275"/>
                <a:gd name="T62" fmla="*/ 59 w 179"/>
                <a:gd name="T63" fmla="*/ 66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9" h="275">
                  <a:moveTo>
                    <a:pt x="150" y="49"/>
                  </a:moveTo>
                  <a:cubicBezTo>
                    <a:pt x="154" y="54"/>
                    <a:pt x="158" y="60"/>
                    <a:pt x="160" y="67"/>
                  </a:cubicBezTo>
                  <a:cubicBezTo>
                    <a:pt x="163" y="74"/>
                    <a:pt x="164" y="81"/>
                    <a:pt x="164" y="88"/>
                  </a:cubicBezTo>
                  <a:cubicBezTo>
                    <a:pt x="164" y="99"/>
                    <a:pt x="162" y="108"/>
                    <a:pt x="158" y="116"/>
                  </a:cubicBezTo>
                  <a:cubicBezTo>
                    <a:pt x="153" y="124"/>
                    <a:pt x="147" y="131"/>
                    <a:pt x="140" y="136"/>
                  </a:cubicBezTo>
                  <a:cubicBezTo>
                    <a:pt x="132" y="142"/>
                    <a:pt x="123" y="146"/>
                    <a:pt x="114" y="148"/>
                  </a:cubicBezTo>
                  <a:cubicBezTo>
                    <a:pt x="104" y="151"/>
                    <a:pt x="94" y="152"/>
                    <a:pt x="84" y="152"/>
                  </a:cubicBezTo>
                  <a:cubicBezTo>
                    <a:pt x="79" y="152"/>
                    <a:pt x="75" y="152"/>
                    <a:pt x="70" y="152"/>
                  </a:cubicBezTo>
                  <a:cubicBezTo>
                    <a:pt x="66" y="151"/>
                    <a:pt x="62" y="150"/>
                    <a:pt x="59" y="150"/>
                  </a:cubicBezTo>
                  <a:cubicBezTo>
                    <a:pt x="58" y="150"/>
                    <a:pt x="56" y="152"/>
                    <a:pt x="55" y="153"/>
                  </a:cubicBezTo>
                  <a:cubicBezTo>
                    <a:pt x="54" y="155"/>
                    <a:pt x="53" y="156"/>
                    <a:pt x="53" y="158"/>
                  </a:cubicBezTo>
                  <a:cubicBezTo>
                    <a:pt x="53" y="160"/>
                    <a:pt x="54" y="161"/>
                    <a:pt x="55" y="162"/>
                  </a:cubicBezTo>
                  <a:cubicBezTo>
                    <a:pt x="56" y="164"/>
                    <a:pt x="59" y="165"/>
                    <a:pt x="62" y="166"/>
                  </a:cubicBezTo>
                  <a:cubicBezTo>
                    <a:pt x="66" y="167"/>
                    <a:pt x="71" y="167"/>
                    <a:pt x="77" y="168"/>
                  </a:cubicBezTo>
                  <a:cubicBezTo>
                    <a:pt x="83" y="169"/>
                    <a:pt x="92" y="169"/>
                    <a:pt x="102" y="170"/>
                  </a:cubicBezTo>
                  <a:cubicBezTo>
                    <a:pt x="115" y="170"/>
                    <a:pt x="126" y="171"/>
                    <a:pt x="136" y="173"/>
                  </a:cubicBezTo>
                  <a:cubicBezTo>
                    <a:pt x="145" y="175"/>
                    <a:pt x="153" y="178"/>
                    <a:pt x="160" y="182"/>
                  </a:cubicBezTo>
                  <a:cubicBezTo>
                    <a:pt x="166" y="186"/>
                    <a:pt x="171" y="191"/>
                    <a:pt x="174" y="197"/>
                  </a:cubicBezTo>
                  <a:cubicBezTo>
                    <a:pt x="178" y="204"/>
                    <a:pt x="179" y="212"/>
                    <a:pt x="179" y="221"/>
                  </a:cubicBezTo>
                  <a:cubicBezTo>
                    <a:pt x="179" y="232"/>
                    <a:pt x="177" y="240"/>
                    <a:pt x="172" y="247"/>
                  </a:cubicBezTo>
                  <a:cubicBezTo>
                    <a:pt x="166" y="254"/>
                    <a:pt x="160" y="260"/>
                    <a:pt x="152" y="264"/>
                  </a:cubicBezTo>
                  <a:cubicBezTo>
                    <a:pt x="143" y="268"/>
                    <a:pt x="134" y="271"/>
                    <a:pt x="123" y="273"/>
                  </a:cubicBezTo>
                  <a:cubicBezTo>
                    <a:pt x="112" y="275"/>
                    <a:pt x="101" y="275"/>
                    <a:pt x="90" y="275"/>
                  </a:cubicBezTo>
                  <a:cubicBezTo>
                    <a:pt x="79" y="275"/>
                    <a:pt x="68" y="275"/>
                    <a:pt x="57" y="273"/>
                  </a:cubicBezTo>
                  <a:cubicBezTo>
                    <a:pt x="46" y="271"/>
                    <a:pt x="37" y="268"/>
                    <a:pt x="28" y="264"/>
                  </a:cubicBezTo>
                  <a:cubicBezTo>
                    <a:pt x="20" y="260"/>
                    <a:pt x="13" y="255"/>
                    <a:pt x="8" y="248"/>
                  </a:cubicBezTo>
                  <a:cubicBezTo>
                    <a:pt x="2" y="242"/>
                    <a:pt x="0" y="233"/>
                    <a:pt x="0" y="223"/>
                  </a:cubicBezTo>
                  <a:cubicBezTo>
                    <a:pt x="0" y="215"/>
                    <a:pt x="2" y="208"/>
                    <a:pt x="5" y="203"/>
                  </a:cubicBezTo>
                  <a:cubicBezTo>
                    <a:pt x="9" y="197"/>
                    <a:pt x="14" y="193"/>
                    <a:pt x="20" y="190"/>
                  </a:cubicBezTo>
                  <a:cubicBezTo>
                    <a:pt x="17" y="187"/>
                    <a:pt x="14" y="183"/>
                    <a:pt x="11" y="179"/>
                  </a:cubicBezTo>
                  <a:cubicBezTo>
                    <a:pt x="9" y="175"/>
                    <a:pt x="8" y="170"/>
                    <a:pt x="8" y="164"/>
                  </a:cubicBezTo>
                  <a:cubicBezTo>
                    <a:pt x="8" y="158"/>
                    <a:pt x="9" y="153"/>
                    <a:pt x="13" y="148"/>
                  </a:cubicBezTo>
                  <a:cubicBezTo>
                    <a:pt x="17" y="143"/>
                    <a:pt x="21" y="138"/>
                    <a:pt x="28" y="135"/>
                  </a:cubicBezTo>
                  <a:cubicBezTo>
                    <a:pt x="20" y="129"/>
                    <a:pt x="15" y="123"/>
                    <a:pt x="11" y="114"/>
                  </a:cubicBezTo>
                  <a:cubicBezTo>
                    <a:pt x="6" y="106"/>
                    <a:pt x="4" y="97"/>
                    <a:pt x="4" y="88"/>
                  </a:cubicBezTo>
                  <a:cubicBezTo>
                    <a:pt x="4" y="77"/>
                    <a:pt x="6" y="67"/>
                    <a:pt x="11" y="59"/>
                  </a:cubicBezTo>
                  <a:cubicBezTo>
                    <a:pt x="15" y="51"/>
                    <a:pt x="21" y="44"/>
                    <a:pt x="29" y="39"/>
                  </a:cubicBezTo>
                  <a:cubicBezTo>
                    <a:pt x="36" y="33"/>
                    <a:pt x="45" y="29"/>
                    <a:pt x="54" y="27"/>
                  </a:cubicBezTo>
                  <a:cubicBezTo>
                    <a:pt x="64" y="24"/>
                    <a:pt x="74" y="23"/>
                    <a:pt x="84" y="23"/>
                  </a:cubicBezTo>
                  <a:cubicBezTo>
                    <a:pt x="91" y="23"/>
                    <a:pt x="97" y="23"/>
                    <a:pt x="103" y="24"/>
                  </a:cubicBezTo>
                  <a:cubicBezTo>
                    <a:pt x="108" y="26"/>
                    <a:pt x="114" y="27"/>
                    <a:pt x="121" y="3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75" y="22"/>
                    <a:pt x="175" y="22"/>
                    <a:pt x="175" y="22"/>
                  </a:cubicBezTo>
                  <a:lnTo>
                    <a:pt x="150" y="49"/>
                  </a:lnTo>
                  <a:close/>
                  <a:moveTo>
                    <a:pt x="67" y="205"/>
                  </a:moveTo>
                  <a:cubicBezTo>
                    <a:pt x="62" y="204"/>
                    <a:pt x="57" y="203"/>
                    <a:pt x="52" y="203"/>
                  </a:cubicBezTo>
                  <a:cubicBezTo>
                    <a:pt x="50" y="204"/>
                    <a:pt x="48" y="206"/>
                    <a:pt x="45" y="209"/>
                  </a:cubicBezTo>
                  <a:cubicBezTo>
                    <a:pt x="43" y="212"/>
                    <a:pt x="42" y="215"/>
                    <a:pt x="42" y="219"/>
                  </a:cubicBezTo>
                  <a:cubicBezTo>
                    <a:pt x="42" y="234"/>
                    <a:pt x="58" y="242"/>
                    <a:pt x="91" y="242"/>
                  </a:cubicBezTo>
                  <a:cubicBezTo>
                    <a:pt x="106" y="242"/>
                    <a:pt x="117" y="240"/>
                    <a:pt x="125" y="237"/>
                  </a:cubicBezTo>
                  <a:cubicBezTo>
                    <a:pt x="134" y="234"/>
                    <a:pt x="138" y="230"/>
                    <a:pt x="138" y="225"/>
                  </a:cubicBezTo>
                  <a:cubicBezTo>
                    <a:pt x="138" y="221"/>
                    <a:pt x="137" y="219"/>
                    <a:pt x="136" y="217"/>
                  </a:cubicBezTo>
                  <a:cubicBezTo>
                    <a:pt x="135" y="214"/>
                    <a:pt x="132" y="213"/>
                    <a:pt x="128" y="211"/>
                  </a:cubicBezTo>
                  <a:cubicBezTo>
                    <a:pt x="124" y="210"/>
                    <a:pt x="118" y="208"/>
                    <a:pt x="111" y="208"/>
                  </a:cubicBezTo>
                  <a:cubicBezTo>
                    <a:pt x="104" y="207"/>
                    <a:pt x="94" y="206"/>
                    <a:pt x="82" y="206"/>
                  </a:cubicBezTo>
                  <a:cubicBezTo>
                    <a:pt x="77" y="206"/>
                    <a:pt x="72" y="205"/>
                    <a:pt x="67" y="205"/>
                  </a:cubicBezTo>
                  <a:close/>
                  <a:moveTo>
                    <a:pt x="49" y="88"/>
                  </a:moveTo>
                  <a:cubicBezTo>
                    <a:pt x="49" y="98"/>
                    <a:pt x="53" y="105"/>
                    <a:pt x="59" y="110"/>
                  </a:cubicBezTo>
                  <a:cubicBezTo>
                    <a:pt x="65" y="115"/>
                    <a:pt x="74" y="117"/>
                    <a:pt x="84" y="117"/>
                  </a:cubicBezTo>
                  <a:cubicBezTo>
                    <a:pt x="94" y="117"/>
                    <a:pt x="103" y="115"/>
                    <a:pt x="109" y="110"/>
                  </a:cubicBezTo>
                  <a:cubicBezTo>
                    <a:pt x="116" y="105"/>
                    <a:pt x="119" y="98"/>
                    <a:pt x="119" y="88"/>
                  </a:cubicBezTo>
                  <a:cubicBezTo>
                    <a:pt x="119" y="79"/>
                    <a:pt x="116" y="72"/>
                    <a:pt x="109" y="66"/>
                  </a:cubicBezTo>
                  <a:cubicBezTo>
                    <a:pt x="103" y="61"/>
                    <a:pt x="94" y="58"/>
                    <a:pt x="84" y="58"/>
                  </a:cubicBezTo>
                  <a:cubicBezTo>
                    <a:pt x="74" y="58"/>
                    <a:pt x="65" y="61"/>
                    <a:pt x="59" y="66"/>
                  </a:cubicBezTo>
                  <a:cubicBezTo>
                    <a:pt x="53" y="72"/>
                    <a:pt x="49" y="79"/>
                    <a:pt x="49" y="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17">
              <a:extLst>
                <a:ext uri="{FF2B5EF4-FFF2-40B4-BE49-F238E27FC236}">
                  <a16:creationId xmlns:a16="http://schemas.microsoft.com/office/drawing/2014/main" id="{D8613618-9DE4-4D7B-862A-C2A15EF93DB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46275" y="976313"/>
              <a:ext cx="77788" cy="3857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8">
              <a:extLst>
                <a:ext uri="{FF2B5EF4-FFF2-40B4-BE49-F238E27FC236}">
                  <a16:creationId xmlns:a16="http://schemas.microsoft.com/office/drawing/2014/main" id="{AA672D7B-6105-45C9-A26A-5138451EF8D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62163" y="969963"/>
              <a:ext cx="92075" cy="392113"/>
            </a:xfrm>
            <a:custGeom>
              <a:avLst/>
              <a:gdLst>
                <a:gd name="T0" fmla="*/ 29 w 57"/>
                <a:gd name="T1" fmla="*/ 51 h 246"/>
                <a:gd name="T2" fmla="*/ 7 w 57"/>
                <a:gd name="T3" fmla="*/ 43 h 246"/>
                <a:gd name="T4" fmla="*/ 0 w 57"/>
                <a:gd name="T5" fmla="*/ 25 h 246"/>
                <a:gd name="T6" fmla="*/ 7 w 57"/>
                <a:gd name="T7" fmla="*/ 8 h 246"/>
                <a:gd name="T8" fmla="*/ 29 w 57"/>
                <a:gd name="T9" fmla="*/ 0 h 246"/>
                <a:gd name="T10" fmla="*/ 50 w 57"/>
                <a:gd name="T11" fmla="*/ 8 h 246"/>
                <a:gd name="T12" fmla="*/ 57 w 57"/>
                <a:gd name="T13" fmla="*/ 25 h 246"/>
                <a:gd name="T14" fmla="*/ 50 w 57"/>
                <a:gd name="T15" fmla="*/ 43 h 246"/>
                <a:gd name="T16" fmla="*/ 29 w 57"/>
                <a:gd name="T17" fmla="*/ 51 h 246"/>
                <a:gd name="T18" fmla="*/ 5 w 57"/>
                <a:gd name="T19" fmla="*/ 246 h 246"/>
                <a:gd name="T20" fmla="*/ 5 w 57"/>
                <a:gd name="T21" fmla="*/ 71 h 246"/>
                <a:gd name="T22" fmla="*/ 52 w 57"/>
                <a:gd name="T23" fmla="*/ 71 h 246"/>
                <a:gd name="T24" fmla="*/ 52 w 57"/>
                <a:gd name="T25" fmla="*/ 246 h 246"/>
                <a:gd name="T26" fmla="*/ 5 w 57"/>
                <a:gd name="T27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7" h="246">
                  <a:moveTo>
                    <a:pt x="29" y="51"/>
                  </a:moveTo>
                  <a:cubicBezTo>
                    <a:pt x="19" y="51"/>
                    <a:pt x="12" y="48"/>
                    <a:pt x="7" y="43"/>
                  </a:cubicBezTo>
                  <a:cubicBezTo>
                    <a:pt x="3" y="38"/>
                    <a:pt x="0" y="32"/>
                    <a:pt x="0" y="25"/>
                  </a:cubicBezTo>
                  <a:cubicBezTo>
                    <a:pt x="0" y="19"/>
                    <a:pt x="3" y="13"/>
                    <a:pt x="7" y="8"/>
                  </a:cubicBezTo>
                  <a:cubicBezTo>
                    <a:pt x="12" y="2"/>
                    <a:pt x="19" y="0"/>
                    <a:pt x="29" y="0"/>
                  </a:cubicBezTo>
                  <a:cubicBezTo>
                    <a:pt x="38" y="0"/>
                    <a:pt x="45" y="2"/>
                    <a:pt x="50" y="8"/>
                  </a:cubicBezTo>
                  <a:cubicBezTo>
                    <a:pt x="55" y="13"/>
                    <a:pt x="57" y="19"/>
                    <a:pt x="57" y="25"/>
                  </a:cubicBezTo>
                  <a:cubicBezTo>
                    <a:pt x="57" y="32"/>
                    <a:pt x="55" y="38"/>
                    <a:pt x="50" y="43"/>
                  </a:cubicBezTo>
                  <a:cubicBezTo>
                    <a:pt x="45" y="48"/>
                    <a:pt x="38" y="51"/>
                    <a:pt x="29" y="51"/>
                  </a:cubicBezTo>
                  <a:close/>
                  <a:moveTo>
                    <a:pt x="5" y="246"/>
                  </a:moveTo>
                  <a:cubicBezTo>
                    <a:pt x="5" y="71"/>
                    <a:pt x="5" y="71"/>
                    <a:pt x="5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246"/>
                    <a:pt x="52" y="246"/>
                    <a:pt x="52" y="246"/>
                  </a:cubicBezTo>
                  <a:lnTo>
                    <a:pt x="5" y="2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9">
              <a:extLst>
                <a:ext uri="{FF2B5EF4-FFF2-40B4-BE49-F238E27FC236}">
                  <a16:creationId xmlns:a16="http://schemas.microsoft.com/office/drawing/2014/main" id="{F973A34F-90FC-4DE9-80E4-82580E9E82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82813" y="1076325"/>
              <a:ext cx="250825" cy="293688"/>
            </a:xfrm>
            <a:custGeom>
              <a:avLst/>
              <a:gdLst>
                <a:gd name="T0" fmla="*/ 35 w 156"/>
                <a:gd name="T1" fmla="*/ 120 h 183"/>
                <a:gd name="T2" fmla="*/ 52 w 156"/>
                <a:gd name="T3" fmla="*/ 140 h 183"/>
                <a:gd name="T4" fmla="*/ 80 w 156"/>
                <a:gd name="T5" fmla="*/ 148 h 183"/>
                <a:gd name="T6" fmla="*/ 103 w 156"/>
                <a:gd name="T7" fmla="*/ 143 h 183"/>
                <a:gd name="T8" fmla="*/ 111 w 156"/>
                <a:gd name="T9" fmla="*/ 131 h 183"/>
                <a:gd name="T10" fmla="*/ 102 w 156"/>
                <a:gd name="T11" fmla="*/ 117 h 183"/>
                <a:gd name="T12" fmla="*/ 70 w 156"/>
                <a:gd name="T13" fmla="*/ 107 h 183"/>
                <a:gd name="T14" fmla="*/ 45 w 156"/>
                <a:gd name="T15" fmla="*/ 100 h 183"/>
                <a:gd name="T16" fmla="*/ 25 w 156"/>
                <a:gd name="T17" fmla="*/ 89 h 183"/>
                <a:gd name="T18" fmla="*/ 13 w 156"/>
                <a:gd name="T19" fmla="*/ 74 h 183"/>
                <a:gd name="T20" fmla="*/ 9 w 156"/>
                <a:gd name="T21" fmla="*/ 52 h 183"/>
                <a:gd name="T22" fmla="*/ 28 w 156"/>
                <a:gd name="T23" fmla="*/ 14 h 183"/>
                <a:gd name="T24" fmla="*/ 81 w 156"/>
                <a:gd name="T25" fmla="*/ 0 h 183"/>
                <a:gd name="T26" fmla="*/ 128 w 156"/>
                <a:gd name="T27" fmla="*/ 9 h 183"/>
                <a:gd name="T28" fmla="*/ 155 w 156"/>
                <a:gd name="T29" fmla="*/ 33 h 183"/>
                <a:gd name="T30" fmla="*/ 121 w 156"/>
                <a:gd name="T31" fmla="*/ 56 h 183"/>
                <a:gd name="T32" fmla="*/ 105 w 156"/>
                <a:gd name="T33" fmla="*/ 41 h 183"/>
                <a:gd name="T34" fmla="*/ 81 w 156"/>
                <a:gd name="T35" fmla="*/ 35 h 183"/>
                <a:gd name="T36" fmla="*/ 60 w 156"/>
                <a:gd name="T37" fmla="*/ 40 h 183"/>
                <a:gd name="T38" fmla="*/ 54 w 156"/>
                <a:gd name="T39" fmla="*/ 52 h 183"/>
                <a:gd name="T40" fmla="*/ 61 w 156"/>
                <a:gd name="T41" fmla="*/ 64 h 183"/>
                <a:gd name="T42" fmla="*/ 88 w 156"/>
                <a:gd name="T43" fmla="*/ 71 h 183"/>
                <a:gd name="T44" fmla="*/ 116 w 156"/>
                <a:gd name="T45" fmla="*/ 79 h 183"/>
                <a:gd name="T46" fmla="*/ 138 w 156"/>
                <a:gd name="T47" fmla="*/ 90 h 183"/>
                <a:gd name="T48" fmla="*/ 151 w 156"/>
                <a:gd name="T49" fmla="*/ 106 h 183"/>
                <a:gd name="T50" fmla="*/ 156 w 156"/>
                <a:gd name="T51" fmla="*/ 128 h 183"/>
                <a:gd name="T52" fmla="*/ 150 w 156"/>
                <a:gd name="T53" fmla="*/ 153 h 183"/>
                <a:gd name="T54" fmla="*/ 134 w 156"/>
                <a:gd name="T55" fmla="*/ 170 h 183"/>
                <a:gd name="T56" fmla="*/ 110 w 156"/>
                <a:gd name="T57" fmla="*/ 180 h 183"/>
                <a:gd name="T58" fmla="*/ 80 w 156"/>
                <a:gd name="T59" fmla="*/ 183 h 183"/>
                <a:gd name="T60" fmla="*/ 30 w 156"/>
                <a:gd name="T61" fmla="*/ 172 h 183"/>
                <a:gd name="T62" fmla="*/ 0 w 156"/>
                <a:gd name="T63" fmla="*/ 142 h 183"/>
                <a:gd name="T64" fmla="*/ 35 w 156"/>
                <a:gd name="T65" fmla="*/ 12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6" h="183">
                  <a:moveTo>
                    <a:pt x="35" y="120"/>
                  </a:moveTo>
                  <a:cubicBezTo>
                    <a:pt x="39" y="128"/>
                    <a:pt x="45" y="135"/>
                    <a:pt x="52" y="140"/>
                  </a:cubicBezTo>
                  <a:cubicBezTo>
                    <a:pt x="60" y="145"/>
                    <a:pt x="69" y="148"/>
                    <a:pt x="80" y="148"/>
                  </a:cubicBezTo>
                  <a:cubicBezTo>
                    <a:pt x="90" y="148"/>
                    <a:pt x="98" y="146"/>
                    <a:pt x="103" y="143"/>
                  </a:cubicBezTo>
                  <a:cubicBezTo>
                    <a:pt x="108" y="140"/>
                    <a:pt x="111" y="136"/>
                    <a:pt x="111" y="131"/>
                  </a:cubicBezTo>
                  <a:cubicBezTo>
                    <a:pt x="111" y="125"/>
                    <a:pt x="108" y="121"/>
                    <a:pt x="102" y="117"/>
                  </a:cubicBezTo>
                  <a:cubicBezTo>
                    <a:pt x="97" y="113"/>
                    <a:pt x="86" y="110"/>
                    <a:pt x="70" y="107"/>
                  </a:cubicBezTo>
                  <a:cubicBezTo>
                    <a:pt x="61" y="105"/>
                    <a:pt x="52" y="103"/>
                    <a:pt x="45" y="100"/>
                  </a:cubicBezTo>
                  <a:cubicBezTo>
                    <a:pt x="37" y="97"/>
                    <a:pt x="31" y="94"/>
                    <a:pt x="25" y="89"/>
                  </a:cubicBezTo>
                  <a:cubicBezTo>
                    <a:pt x="20" y="85"/>
                    <a:pt x="16" y="80"/>
                    <a:pt x="13" y="74"/>
                  </a:cubicBezTo>
                  <a:cubicBezTo>
                    <a:pt x="10" y="68"/>
                    <a:pt x="9" y="60"/>
                    <a:pt x="9" y="52"/>
                  </a:cubicBezTo>
                  <a:cubicBezTo>
                    <a:pt x="9" y="36"/>
                    <a:pt x="15" y="24"/>
                    <a:pt x="28" y="14"/>
                  </a:cubicBezTo>
                  <a:cubicBezTo>
                    <a:pt x="41" y="4"/>
                    <a:pt x="59" y="0"/>
                    <a:pt x="81" y="0"/>
                  </a:cubicBezTo>
                  <a:cubicBezTo>
                    <a:pt x="101" y="0"/>
                    <a:pt x="116" y="3"/>
                    <a:pt x="128" y="9"/>
                  </a:cubicBezTo>
                  <a:cubicBezTo>
                    <a:pt x="140" y="16"/>
                    <a:pt x="149" y="24"/>
                    <a:pt x="155" y="33"/>
                  </a:cubicBezTo>
                  <a:cubicBezTo>
                    <a:pt x="121" y="56"/>
                    <a:pt x="121" y="56"/>
                    <a:pt x="121" y="56"/>
                  </a:cubicBezTo>
                  <a:cubicBezTo>
                    <a:pt x="117" y="50"/>
                    <a:pt x="111" y="45"/>
                    <a:pt x="105" y="41"/>
                  </a:cubicBezTo>
                  <a:cubicBezTo>
                    <a:pt x="98" y="37"/>
                    <a:pt x="90" y="35"/>
                    <a:pt x="81" y="35"/>
                  </a:cubicBezTo>
                  <a:cubicBezTo>
                    <a:pt x="70" y="35"/>
                    <a:pt x="63" y="37"/>
                    <a:pt x="60" y="40"/>
                  </a:cubicBezTo>
                  <a:cubicBezTo>
                    <a:pt x="56" y="43"/>
                    <a:pt x="54" y="47"/>
                    <a:pt x="54" y="52"/>
                  </a:cubicBezTo>
                  <a:cubicBezTo>
                    <a:pt x="54" y="57"/>
                    <a:pt x="56" y="61"/>
                    <a:pt x="61" y="64"/>
                  </a:cubicBezTo>
                  <a:cubicBezTo>
                    <a:pt x="66" y="66"/>
                    <a:pt x="75" y="69"/>
                    <a:pt x="88" y="71"/>
                  </a:cubicBezTo>
                  <a:cubicBezTo>
                    <a:pt x="99" y="73"/>
                    <a:pt x="108" y="76"/>
                    <a:pt x="116" y="79"/>
                  </a:cubicBezTo>
                  <a:cubicBezTo>
                    <a:pt x="125" y="82"/>
                    <a:pt x="132" y="86"/>
                    <a:pt x="138" y="90"/>
                  </a:cubicBezTo>
                  <a:cubicBezTo>
                    <a:pt x="144" y="95"/>
                    <a:pt x="148" y="100"/>
                    <a:pt x="151" y="106"/>
                  </a:cubicBezTo>
                  <a:cubicBezTo>
                    <a:pt x="154" y="113"/>
                    <a:pt x="156" y="120"/>
                    <a:pt x="156" y="128"/>
                  </a:cubicBezTo>
                  <a:cubicBezTo>
                    <a:pt x="156" y="138"/>
                    <a:pt x="154" y="146"/>
                    <a:pt x="150" y="153"/>
                  </a:cubicBezTo>
                  <a:cubicBezTo>
                    <a:pt x="146" y="160"/>
                    <a:pt x="141" y="166"/>
                    <a:pt x="134" y="170"/>
                  </a:cubicBezTo>
                  <a:cubicBezTo>
                    <a:pt x="127" y="175"/>
                    <a:pt x="119" y="178"/>
                    <a:pt x="110" y="180"/>
                  </a:cubicBezTo>
                  <a:cubicBezTo>
                    <a:pt x="101" y="182"/>
                    <a:pt x="91" y="183"/>
                    <a:pt x="80" y="183"/>
                  </a:cubicBezTo>
                  <a:cubicBezTo>
                    <a:pt x="59" y="183"/>
                    <a:pt x="42" y="179"/>
                    <a:pt x="30" y="172"/>
                  </a:cubicBezTo>
                  <a:cubicBezTo>
                    <a:pt x="17" y="164"/>
                    <a:pt x="7" y="154"/>
                    <a:pt x="0" y="142"/>
                  </a:cubicBezTo>
                  <a:lnTo>
                    <a:pt x="35" y="1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0">
              <a:extLst>
                <a:ext uri="{FF2B5EF4-FFF2-40B4-BE49-F238E27FC236}">
                  <a16:creationId xmlns:a16="http://schemas.microsoft.com/office/drawing/2014/main" id="{BAE1865E-7066-4EE4-AA1B-7BFB260D7A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71738" y="976313"/>
              <a:ext cx="265113" cy="385763"/>
            </a:xfrm>
            <a:custGeom>
              <a:avLst/>
              <a:gdLst>
                <a:gd name="T0" fmla="*/ 0 w 164"/>
                <a:gd name="T1" fmla="*/ 242 h 242"/>
                <a:gd name="T2" fmla="*/ 0 w 164"/>
                <a:gd name="T3" fmla="*/ 0 h 242"/>
                <a:gd name="T4" fmla="*/ 48 w 164"/>
                <a:gd name="T5" fmla="*/ 0 h 242"/>
                <a:gd name="T6" fmla="*/ 48 w 164"/>
                <a:gd name="T7" fmla="*/ 79 h 242"/>
                <a:gd name="T8" fmla="*/ 69 w 164"/>
                <a:gd name="T9" fmla="*/ 67 h 242"/>
                <a:gd name="T10" fmla="*/ 98 w 164"/>
                <a:gd name="T11" fmla="*/ 63 h 242"/>
                <a:gd name="T12" fmla="*/ 129 w 164"/>
                <a:gd name="T13" fmla="*/ 68 h 242"/>
                <a:gd name="T14" fmla="*/ 149 w 164"/>
                <a:gd name="T15" fmla="*/ 83 h 242"/>
                <a:gd name="T16" fmla="*/ 161 w 164"/>
                <a:gd name="T17" fmla="*/ 107 h 242"/>
                <a:gd name="T18" fmla="*/ 164 w 164"/>
                <a:gd name="T19" fmla="*/ 138 h 242"/>
                <a:gd name="T20" fmla="*/ 164 w 164"/>
                <a:gd name="T21" fmla="*/ 242 h 242"/>
                <a:gd name="T22" fmla="*/ 117 w 164"/>
                <a:gd name="T23" fmla="*/ 242 h 242"/>
                <a:gd name="T24" fmla="*/ 117 w 164"/>
                <a:gd name="T25" fmla="*/ 142 h 242"/>
                <a:gd name="T26" fmla="*/ 108 w 164"/>
                <a:gd name="T27" fmla="*/ 110 h 242"/>
                <a:gd name="T28" fmla="*/ 87 w 164"/>
                <a:gd name="T29" fmla="*/ 100 h 242"/>
                <a:gd name="T30" fmla="*/ 65 w 164"/>
                <a:gd name="T31" fmla="*/ 106 h 242"/>
                <a:gd name="T32" fmla="*/ 48 w 164"/>
                <a:gd name="T33" fmla="*/ 118 h 242"/>
                <a:gd name="T34" fmla="*/ 48 w 164"/>
                <a:gd name="T35" fmla="*/ 242 h 242"/>
                <a:gd name="T36" fmla="*/ 0 w 164"/>
                <a:gd name="T37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242">
                  <a:moveTo>
                    <a:pt x="0" y="24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54" y="74"/>
                    <a:pt x="61" y="70"/>
                    <a:pt x="69" y="67"/>
                  </a:cubicBezTo>
                  <a:cubicBezTo>
                    <a:pt x="77" y="64"/>
                    <a:pt x="87" y="63"/>
                    <a:pt x="98" y="63"/>
                  </a:cubicBezTo>
                  <a:cubicBezTo>
                    <a:pt x="110" y="63"/>
                    <a:pt x="120" y="64"/>
                    <a:pt x="129" y="68"/>
                  </a:cubicBezTo>
                  <a:cubicBezTo>
                    <a:pt x="137" y="72"/>
                    <a:pt x="144" y="77"/>
                    <a:pt x="149" y="83"/>
                  </a:cubicBezTo>
                  <a:cubicBezTo>
                    <a:pt x="154" y="90"/>
                    <a:pt x="158" y="98"/>
                    <a:pt x="161" y="107"/>
                  </a:cubicBezTo>
                  <a:cubicBezTo>
                    <a:pt x="163" y="117"/>
                    <a:pt x="164" y="127"/>
                    <a:pt x="164" y="138"/>
                  </a:cubicBezTo>
                  <a:cubicBezTo>
                    <a:pt x="164" y="242"/>
                    <a:pt x="164" y="242"/>
                    <a:pt x="164" y="242"/>
                  </a:cubicBezTo>
                  <a:cubicBezTo>
                    <a:pt x="117" y="242"/>
                    <a:pt x="117" y="242"/>
                    <a:pt x="117" y="242"/>
                  </a:cubicBezTo>
                  <a:cubicBezTo>
                    <a:pt x="117" y="142"/>
                    <a:pt x="117" y="142"/>
                    <a:pt x="117" y="142"/>
                  </a:cubicBezTo>
                  <a:cubicBezTo>
                    <a:pt x="117" y="127"/>
                    <a:pt x="114" y="117"/>
                    <a:pt x="108" y="110"/>
                  </a:cubicBezTo>
                  <a:cubicBezTo>
                    <a:pt x="102" y="104"/>
                    <a:pt x="95" y="100"/>
                    <a:pt x="87" y="100"/>
                  </a:cubicBezTo>
                  <a:cubicBezTo>
                    <a:pt x="79" y="100"/>
                    <a:pt x="72" y="102"/>
                    <a:pt x="65" y="106"/>
                  </a:cubicBezTo>
                  <a:cubicBezTo>
                    <a:pt x="58" y="110"/>
                    <a:pt x="52" y="114"/>
                    <a:pt x="48" y="118"/>
                  </a:cubicBezTo>
                  <a:cubicBezTo>
                    <a:pt x="48" y="242"/>
                    <a:pt x="48" y="242"/>
                    <a:pt x="48" y="242"/>
                  </a:cubicBezTo>
                  <a:lnTo>
                    <a:pt x="0" y="2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487654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158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>
  <p:cSld name="Large Text -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4380A-CBFA-4AB7-A65E-59F18461D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D3B2B-CB8B-4F0C-812A-53E8D4943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3898" y="1524000"/>
            <a:ext cx="4399599" cy="507125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210417-7E90-4EFF-BCFF-9CB9B93CFA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71696FD-EE40-4F4D-A427-8C34DFEC186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437189" y="1638300"/>
            <a:ext cx="4267200" cy="5372100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Photo or Chart</a:t>
            </a:r>
          </a:p>
        </p:txBody>
      </p:sp>
    </p:spTree>
    <p:extLst>
      <p:ext uri="{BB962C8B-B14F-4D97-AF65-F5344CB8AC3E}">
        <p14:creationId xmlns:p14="http://schemas.microsoft.com/office/powerpoint/2010/main" val="1025613027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D62046A3-DAA4-4530-A0F8-7F0210094651}"/>
              </a:ext>
            </a:extLst>
          </p:cNvPr>
          <p:cNvSpPr/>
          <p:nvPr userDrawn="1"/>
        </p:nvSpPr>
        <p:spPr>
          <a:xfrm>
            <a:off x="0" y="-1867"/>
            <a:ext cx="3028950" cy="7782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0CE9173-FB02-48D0-B408-4F181653AC1D}"/>
              </a:ext>
            </a:extLst>
          </p:cNvPr>
          <p:cNvSpPr/>
          <p:nvPr userDrawn="1"/>
        </p:nvSpPr>
        <p:spPr>
          <a:xfrm>
            <a:off x="3022745" y="0"/>
            <a:ext cx="7035655" cy="7772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78059-6C84-4CE2-BC77-EC1724F8A604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709035" y="994940"/>
            <a:ext cx="5772149" cy="3233102"/>
          </a:xfrm>
        </p:spPr>
        <p:txBody>
          <a:bodyPr anchor="b"/>
          <a:lstStyle>
            <a:lvl1pPr>
              <a:defRPr sz="4950" spc="-58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ECBF0-B271-48ED-A0BE-4817292B9410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3709035" y="4431349"/>
            <a:ext cx="5772149" cy="1700212"/>
          </a:xfrm>
        </p:spPr>
        <p:txBody>
          <a:bodyPr/>
          <a:lstStyle>
            <a:lvl1pPr marL="0" indent="0">
              <a:buNone/>
              <a:defRPr sz="1980">
                <a:solidFill>
                  <a:schemeClr val="accent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9BB20-9C9F-4A5A-8FB5-99E7A988ACF5}"/>
              </a:ext>
            </a:extLst>
          </p:cNvPr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72C904B-F96C-4653-81EF-EE9BF9D0C2D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F985A66-D5B3-442C-A2A3-845B4B64D279}"/>
              </a:ext>
            </a:extLst>
          </p:cNvPr>
          <p:cNvCxnSpPr>
            <a:cxnSpLocks/>
          </p:cNvCxnSpPr>
          <p:nvPr userDrawn="1"/>
        </p:nvCxnSpPr>
        <p:spPr>
          <a:xfrm>
            <a:off x="3830430" y="4318000"/>
            <a:ext cx="587395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E7F1C91F-B000-4CC1-81F3-0A806ADF9D0E}"/>
              </a:ext>
            </a:extLst>
          </p:cNvPr>
          <p:cNvGrpSpPr/>
          <p:nvPr userDrawn="1"/>
        </p:nvGrpSpPr>
        <p:grpSpPr>
          <a:xfrm>
            <a:off x="1256345" y="481627"/>
            <a:ext cx="2347821" cy="737517"/>
            <a:chOff x="1342070" y="481627"/>
            <a:chExt cx="2347821" cy="737517"/>
          </a:xfrm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9DD789D3-9051-445D-A0D2-043F5C80831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71159" y="481627"/>
              <a:ext cx="518732" cy="651649"/>
            </a:xfrm>
            <a:custGeom>
              <a:avLst/>
              <a:gdLst>
                <a:gd name="T0" fmla="*/ 423 w 434"/>
                <a:gd name="T1" fmla="*/ 410 h 551"/>
                <a:gd name="T2" fmla="*/ 355 w 434"/>
                <a:gd name="T3" fmla="*/ 475 h 551"/>
                <a:gd name="T4" fmla="*/ 223 w 434"/>
                <a:gd name="T5" fmla="*/ 358 h 551"/>
                <a:gd name="T6" fmla="*/ 283 w 434"/>
                <a:gd name="T7" fmla="*/ 289 h 551"/>
                <a:gd name="T8" fmla="*/ 297 w 434"/>
                <a:gd name="T9" fmla="*/ 299 h 551"/>
                <a:gd name="T10" fmla="*/ 294 w 434"/>
                <a:gd name="T11" fmla="*/ 321 h 551"/>
                <a:gd name="T12" fmla="*/ 346 w 434"/>
                <a:gd name="T13" fmla="*/ 369 h 551"/>
                <a:gd name="T14" fmla="*/ 399 w 434"/>
                <a:gd name="T15" fmla="*/ 308 h 551"/>
                <a:gd name="T16" fmla="*/ 339 w 434"/>
                <a:gd name="T17" fmla="*/ 246 h 551"/>
                <a:gd name="T18" fmla="*/ 213 w 434"/>
                <a:gd name="T19" fmla="*/ 345 h 551"/>
                <a:gd name="T20" fmla="*/ 109 w 434"/>
                <a:gd name="T21" fmla="*/ 206 h 551"/>
                <a:gd name="T22" fmla="*/ 188 w 434"/>
                <a:gd name="T23" fmla="*/ 90 h 551"/>
                <a:gd name="T24" fmla="*/ 90 w 434"/>
                <a:gd name="T25" fmla="*/ 0 h 551"/>
                <a:gd name="T26" fmla="*/ 0 w 434"/>
                <a:gd name="T27" fmla="*/ 29 h 551"/>
                <a:gd name="T28" fmla="*/ 0 w 434"/>
                <a:gd name="T29" fmla="*/ 232 h 551"/>
                <a:gd name="T30" fmla="*/ 11 w 434"/>
                <a:gd name="T31" fmla="*/ 248 h 551"/>
                <a:gd name="T32" fmla="*/ 20 w 434"/>
                <a:gd name="T33" fmla="*/ 261 h 551"/>
                <a:gd name="T34" fmla="*/ 149 w 434"/>
                <a:gd name="T35" fmla="*/ 439 h 551"/>
                <a:gd name="T36" fmla="*/ 80 w 434"/>
                <a:gd name="T37" fmla="*/ 485 h 551"/>
                <a:gd name="T38" fmla="*/ 0 w 434"/>
                <a:gd name="T39" fmla="*/ 439 h 551"/>
                <a:gd name="T40" fmla="*/ 0 w 434"/>
                <a:gd name="T41" fmla="*/ 551 h 551"/>
                <a:gd name="T42" fmla="*/ 158 w 434"/>
                <a:gd name="T43" fmla="*/ 452 h 551"/>
                <a:gd name="T44" fmla="*/ 298 w 434"/>
                <a:gd name="T45" fmla="*/ 551 h 551"/>
                <a:gd name="T46" fmla="*/ 434 w 434"/>
                <a:gd name="T47" fmla="*/ 415 h 551"/>
                <a:gd name="T48" fmla="*/ 423 w 434"/>
                <a:gd name="T49" fmla="*/ 410 h 551"/>
                <a:gd name="T50" fmla="*/ 42 w 434"/>
                <a:gd name="T51" fmla="*/ 75 h 551"/>
                <a:gd name="T52" fmla="*/ 98 w 434"/>
                <a:gd name="T53" fmla="*/ 19 h 551"/>
                <a:gd name="T54" fmla="*/ 169 w 434"/>
                <a:gd name="T55" fmla="*/ 96 h 551"/>
                <a:gd name="T56" fmla="*/ 99 w 434"/>
                <a:gd name="T57" fmla="*/ 194 h 551"/>
                <a:gd name="T58" fmla="*/ 42 w 434"/>
                <a:gd name="T59" fmla="*/ 75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34" h="551">
                  <a:moveTo>
                    <a:pt x="423" y="410"/>
                  </a:moveTo>
                  <a:cubicBezTo>
                    <a:pt x="411" y="443"/>
                    <a:pt x="395" y="475"/>
                    <a:pt x="355" y="475"/>
                  </a:cubicBezTo>
                  <a:cubicBezTo>
                    <a:pt x="323" y="475"/>
                    <a:pt x="280" y="429"/>
                    <a:pt x="223" y="358"/>
                  </a:cubicBezTo>
                  <a:cubicBezTo>
                    <a:pt x="235" y="342"/>
                    <a:pt x="264" y="289"/>
                    <a:pt x="283" y="289"/>
                  </a:cubicBezTo>
                  <a:cubicBezTo>
                    <a:pt x="290" y="289"/>
                    <a:pt x="297" y="293"/>
                    <a:pt x="297" y="299"/>
                  </a:cubicBezTo>
                  <a:cubicBezTo>
                    <a:pt x="297" y="305"/>
                    <a:pt x="294" y="312"/>
                    <a:pt x="294" y="321"/>
                  </a:cubicBezTo>
                  <a:cubicBezTo>
                    <a:pt x="294" y="347"/>
                    <a:pt x="314" y="369"/>
                    <a:pt x="346" y="369"/>
                  </a:cubicBezTo>
                  <a:cubicBezTo>
                    <a:pt x="381" y="369"/>
                    <a:pt x="399" y="340"/>
                    <a:pt x="399" y="308"/>
                  </a:cubicBezTo>
                  <a:cubicBezTo>
                    <a:pt x="399" y="274"/>
                    <a:pt x="371" y="246"/>
                    <a:pt x="339" y="246"/>
                  </a:cubicBezTo>
                  <a:cubicBezTo>
                    <a:pt x="282" y="246"/>
                    <a:pt x="250" y="284"/>
                    <a:pt x="213" y="345"/>
                  </a:cubicBezTo>
                  <a:cubicBezTo>
                    <a:pt x="109" y="206"/>
                    <a:pt x="109" y="206"/>
                    <a:pt x="109" y="206"/>
                  </a:cubicBezTo>
                  <a:cubicBezTo>
                    <a:pt x="153" y="176"/>
                    <a:pt x="188" y="147"/>
                    <a:pt x="188" y="90"/>
                  </a:cubicBezTo>
                  <a:cubicBezTo>
                    <a:pt x="188" y="32"/>
                    <a:pt x="152" y="0"/>
                    <a:pt x="90" y="0"/>
                  </a:cubicBezTo>
                  <a:cubicBezTo>
                    <a:pt x="56" y="0"/>
                    <a:pt x="24" y="10"/>
                    <a:pt x="0" y="29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4" y="238"/>
                    <a:pt x="7" y="243"/>
                    <a:pt x="11" y="248"/>
                  </a:cubicBezTo>
                  <a:cubicBezTo>
                    <a:pt x="20" y="261"/>
                    <a:pt x="20" y="261"/>
                    <a:pt x="20" y="261"/>
                  </a:cubicBezTo>
                  <a:cubicBezTo>
                    <a:pt x="149" y="439"/>
                    <a:pt x="149" y="439"/>
                    <a:pt x="149" y="439"/>
                  </a:cubicBezTo>
                  <a:cubicBezTo>
                    <a:pt x="135" y="463"/>
                    <a:pt x="110" y="485"/>
                    <a:pt x="80" y="485"/>
                  </a:cubicBezTo>
                  <a:cubicBezTo>
                    <a:pt x="53" y="485"/>
                    <a:pt x="23" y="465"/>
                    <a:pt x="0" y="439"/>
                  </a:cubicBezTo>
                  <a:cubicBezTo>
                    <a:pt x="0" y="551"/>
                    <a:pt x="0" y="551"/>
                    <a:pt x="0" y="551"/>
                  </a:cubicBezTo>
                  <a:cubicBezTo>
                    <a:pt x="62" y="550"/>
                    <a:pt x="105" y="517"/>
                    <a:pt x="158" y="452"/>
                  </a:cubicBezTo>
                  <a:cubicBezTo>
                    <a:pt x="220" y="524"/>
                    <a:pt x="252" y="551"/>
                    <a:pt x="298" y="551"/>
                  </a:cubicBezTo>
                  <a:cubicBezTo>
                    <a:pt x="375" y="551"/>
                    <a:pt x="415" y="480"/>
                    <a:pt x="434" y="415"/>
                  </a:cubicBezTo>
                  <a:lnTo>
                    <a:pt x="423" y="410"/>
                  </a:lnTo>
                  <a:close/>
                  <a:moveTo>
                    <a:pt x="42" y="75"/>
                  </a:moveTo>
                  <a:cubicBezTo>
                    <a:pt x="42" y="43"/>
                    <a:pt x="64" y="19"/>
                    <a:pt x="98" y="19"/>
                  </a:cubicBezTo>
                  <a:cubicBezTo>
                    <a:pt x="144" y="19"/>
                    <a:pt x="169" y="47"/>
                    <a:pt x="169" y="96"/>
                  </a:cubicBezTo>
                  <a:cubicBezTo>
                    <a:pt x="169" y="140"/>
                    <a:pt x="133" y="173"/>
                    <a:pt x="99" y="194"/>
                  </a:cubicBezTo>
                  <a:cubicBezTo>
                    <a:pt x="81" y="163"/>
                    <a:pt x="42" y="113"/>
                    <a:pt x="42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8EC958A8-22D8-49EF-915F-022523E5D4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42070" y="487508"/>
              <a:ext cx="283480" cy="288185"/>
            </a:xfrm>
            <a:custGeom>
              <a:avLst/>
              <a:gdLst>
                <a:gd name="T0" fmla="*/ 0 w 241"/>
                <a:gd name="T1" fmla="*/ 245 h 245"/>
                <a:gd name="T2" fmla="*/ 0 w 241"/>
                <a:gd name="T3" fmla="*/ 0 h 245"/>
                <a:gd name="T4" fmla="*/ 51 w 241"/>
                <a:gd name="T5" fmla="*/ 0 h 245"/>
                <a:gd name="T6" fmla="*/ 124 w 241"/>
                <a:gd name="T7" fmla="*/ 127 h 245"/>
                <a:gd name="T8" fmla="*/ 190 w 241"/>
                <a:gd name="T9" fmla="*/ 0 h 245"/>
                <a:gd name="T10" fmla="*/ 241 w 241"/>
                <a:gd name="T11" fmla="*/ 0 h 245"/>
                <a:gd name="T12" fmla="*/ 241 w 241"/>
                <a:gd name="T13" fmla="*/ 245 h 245"/>
                <a:gd name="T14" fmla="*/ 192 w 241"/>
                <a:gd name="T15" fmla="*/ 245 h 245"/>
                <a:gd name="T16" fmla="*/ 192 w 241"/>
                <a:gd name="T17" fmla="*/ 104 h 245"/>
                <a:gd name="T18" fmla="*/ 132 w 241"/>
                <a:gd name="T19" fmla="*/ 201 h 245"/>
                <a:gd name="T20" fmla="*/ 115 w 241"/>
                <a:gd name="T21" fmla="*/ 201 h 245"/>
                <a:gd name="T22" fmla="*/ 49 w 241"/>
                <a:gd name="T23" fmla="*/ 103 h 245"/>
                <a:gd name="T24" fmla="*/ 49 w 241"/>
                <a:gd name="T25" fmla="*/ 245 h 245"/>
                <a:gd name="T26" fmla="*/ 0 w 241"/>
                <a:gd name="T27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1" h="245">
                  <a:moveTo>
                    <a:pt x="0" y="245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124" y="127"/>
                  </a:lnTo>
                  <a:lnTo>
                    <a:pt x="190" y="0"/>
                  </a:lnTo>
                  <a:lnTo>
                    <a:pt x="241" y="0"/>
                  </a:lnTo>
                  <a:lnTo>
                    <a:pt x="241" y="245"/>
                  </a:lnTo>
                  <a:lnTo>
                    <a:pt x="192" y="245"/>
                  </a:lnTo>
                  <a:lnTo>
                    <a:pt x="192" y="104"/>
                  </a:lnTo>
                  <a:lnTo>
                    <a:pt x="132" y="201"/>
                  </a:lnTo>
                  <a:lnTo>
                    <a:pt x="115" y="201"/>
                  </a:lnTo>
                  <a:lnTo>
                    <a:pt x="49" y="103"/>
                  </a:lnTo>
                  <a:lnTo>
                    <a:pt x="49" y="245"/>
                  </a:lnTo>
                  <a:lnTo>
                    <a:pt x="0" y="2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7AB51B70-65B3-48BD-9F85-23E46D91FD8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59661" y="561613"/>
              <a:ext cx="191731" cy="218785"/>
            </a:xfrm>
            <a:custGeom>
              <a:avLst/>
              <a:gdLst>
                <a:gd name="T0" fmla="*/ 160 w 160"/>
                <a:gd name="T1" fmla="*/ 138 h 184"/>
                <a:gd name="T2" fmla="*/ 130 w 160"/>
                <a:gd name="T3" fmla="*/ 173 h 184"/>
                <a:gd name="T4" fmla="*/ 86 w 160"/>
                <a:gd name="T5" fmla="*/ 184 h 184"/>
                <a:gd name="T6" fmla="*/ 53 w 160"/>
                <a:gd name="T7" fmla="*/ 178 h 184"/>
                <a:gd name="T8" fmla="*/ 26 w 160"/>
                <a:gd name="T9" fmla="*/ 161 h 184"/>
                <a:gd name="T10" fmla="*/ 7 w 160"/>
                <a:gd name="T11" fmla="*/ 132 h 184"/>
                <a:gd name="T12" fmla="*/ 0 w 160"/>
                <a:gd name="T13" fmla="*/ 93 h 184"/>
                <a:gd name="T14" fmla="*/ 7 w 160"/>
                <a:gd name="T15" fmla="*/ 52 h 184"/>
                <a:gd name="T16" fmla="*/ 25 w 160"/>
                <a:gd name="T17" fmla="*/ 23 h 184"/>
                <a:gd name="T18" fmla="*/ 52 w 160"/>
                <a:gd name="T19" fmla="*/ 6 h 184"/>
                <a:gd name="T20" fmla="*/ 83 w 160"/>
                <a:gd name="T21" fmla="*/ 0 h 184"/>
                <a:gd name="T22" fmla="*/ 111 w 160"/>
                <a:gd name="T23" fmla="*/ 5 h 184"/>
                <a:gd name="T24" fmla="*/ 133 w 160"/>
                <a:gd name="T25" fmla="*/ 16 h 184"/>
                <a:gd name="T26" fmla="*/ 148 w 160"/>
                <a:gd name="T27" fmla="*/ 33 h 184"/>
                <a:gd name="T28" fmla="*/ 158 w 160"/>
                <a:gd name="T29" fmla="*/ 51 h 184"/>
                <a:gd name="T30" fmla="*/ 120 w 160"/>
                <a:gd name="T31" fmla="*/ 70 h 184"/>
                <a:gd name="T32" fmla="*/ 105 w 160"/>
                <a:gd name="T33" fmla="*/ 45 h 184"/>
                <a:gd name="T34" fmla="*/ 84 w 160"/>
                <a:gd name="T35" fmla="*/ 38 h 184"/>
                <a:gd name="T36" fmla="*/ 70 w 160"/>
                <a:gd name="T37" fmla="*/ 41 h 184"/>
                <a:gd name="T38" fmla="*/ 58 w 160"/>
                <a:gd name="T39" fmla="*/ 51 h 184"/>
                <a:gd name="T40" fmla="*/ 50 w 160"/>
                <a:gd name="T41" fmla="*/ 68 h 184"/>
                <a:gd name="T42" fmla="*/ 47 w 160"/>
                <a:gd name="T43" fmla="*/ 92 h 184"/>
                <a:gd name="T44" fmla="*/ 58 w 160"/>
                <a:gd name="T45" fmla="*/ 131 h 184"/>
                <a:gd name="T46" fmla="*/ 87 w 160"/>
                <a:gd name="T47" fmla="*/ 145 h 184"/>
                <a:gd name="T48" fmla="*/ 109 w 160"/>
                <a:gd name="T49" fmla="*/ 138 h 184"/>
                <a:gd name="T50" fmla="*/ 125 w 160"/>
                <a:gd name="T51" fmla="*/ 118 h 184"/>
                <a:gd name="T52" fmla="*/ 160 w 160"/>
                <a:gd name="T53" fmla="*/ 13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0" h="184">
                  <a:moveTo>
                    <a:pt x="160" y="138"/>
                  </a:moveTo>
                  <a:cubicBezTo>
                    <a:pt x="153" y="153"/>
                    <a:pt x="143" y="165"/>
                    <a:pt x="130" y="173"/>
                  </a:cubicBezTo>
                  <a:cubicBezTo>
                    <a:pt x="117" y="180"/>
                    <a:pt x="102" y="184"/>
                    <a:pt x="86" y="184"/>
                  </a:cubicBezTo>
                  <a:cubicBezTo>
                    <a:pt x="74" y="184"/>
                    <a:pt x="64" y="182"/>
                    <a:pt x="53" y="178"/>
                  </a:cubicBezTo>
                  <a:cubicBezTo>
                    <a:pt x="43" y="174"/>
                    <a:pt x="34" y="168"/>
                    <a:pt x="26" y="161"/>
                  </a:cubicBezTo>
                  <a:cubicBezTo>
                    <a:pt x="18" y="153"/>
                    <a:pt x="12" y="144"/>
                    <a:pt x="7" y="132"/>
                  </a:cubicBezTo>
                  <a:cubicBezTo>
                    <a:pt x="2" y="121"/>
                    <a:pt x="0" y="108"/>
                    <a:pt x="0" y="93"/>
                  </a:cubicBezTo>
                  <a:cubicBezTo>
                    <a:pt x="0" y="77"/>
                    <a:pt x="2" y="64"/>
                    <a:pt x="7" y="52"/>
                  </a:cubicBezTo>
                  <a:cubicBezTo>
                    <a:pt x="12" y="40"/>
                    <a:pt x="18" y="31"/>
                    <a:pt x="25" y="23"/>
                  </a:cubicBezTo>
                  <a:cubicBezTo>
                    <a:pt x="33" y="15"/>
                    <a:pt x="42" y="10"/>
                    <a:pt x="52" y="6"/>
                  </a:cubicBezTo>
                  <a:cubicBezTo>
                    <a:pt x="62" y="2"/>
                    <a:pt x="72" y="0"/>
                    <a:pt x="83" y="0"/>
                  </a:cubicBezTo>
                  <a:cubicBezTo>
                    <a:pt x="93" y="0"/>
                    <a:pt x="103" y="2"/>
                    <a:pt x="111" y="5"/>
                  </a:cubicBezTo>
                  <a:cubicBezTo>
                    <a:pt x="120" y="8"/>
                    <a:pt x="127" y="12"/>
                    <a:pt x="133" y="16"/>
                  </a:cubicBezTo>
                  <a:cubicBezTo>
                    <a:pt x="139" y="21"/>
                    <a:pt x="144" y="27"/>
                    <a:pt x="148" y="33"/>
                  </a:cubicBezTo>
                  <a:cubicBezTo>
                    <a:pt x="152" y="39"/>
                    <a:pt x="155" y="45"/>
                    <a:pt x="158" y="51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16" y="58"/>
                    <a:pt x="111" y="50"/>
                    <a:pt x="105" y="45"/>
                  </a:cubicBezTo>
                  <a:cubicBezTo>
                    <a:pt x="98" y="40"/>
                    <a:pt x="91" y="38"/>
                    <a:pt x="84" y="38"/>
                  </a:cubicBezTo>
                  <a:cubicBezTo>
                    <a:pt x="79" y="38"/>
                    <a:pt x="74" y="39"/>
                    <a:pt x="70" y="41"/>
                  </a:cubicBezTo>
                  <a:cubicBezTo>
                    <a:pt x="66" y="43"/>
                    <a:pt x="62" y="47"/>
                    <a:pt x="58" y="51"/>
                  </a:cubicBezTo>
                  <a:cubicBezTo>
                    <a:pt x="55" y="55"/>
                    <a:pt x="52" y="61"/>
                    <a:pt x="50" y="68"/>
                  </a:cubicBezTo>
                  <a:cubicBezTo>
                    <a:pt x="48" y="75"/>
                    <a:pt x="47" y="83"/>
                    <a:pt x="47" y="92"/>
                  </a:cubicBezTo>
                  <a:cubicBezTo>
                    <a:pt x="47" y="109"/>
                    <a:pt x="50" y="122"/>
                    <a:pt x="58" y="131"/>
                  </a:cubicBezTo>
                  <a:cubicBezTo>
                    <a:pt x="65" y="140"/>
                    <a:pt x="75" y="145"/>
                    <a:pt x="87" y="145"/>
                  </a:cubicBezTo>
                  <a:cubicBezTo>
                    <a:pt x="96" y="145"/>
                    <a:pt x="103" y="143"/>
                    <a:pt x="109" y="138"/>
                  </a:cubicBezTo>
                  <a:cubicBezTo>
                    <a:pt x="115" y="133"/>
                    <a:pt x="120" y="127"/>
                    <a:pt x="125" y="118"/>
                  </a:cubicBezTo>
                  <a:lnTo>
                    <a:pt x="160" y="1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">
              <a:extLst>
                <a:ext uri="{FF2B5EF4-FFF2-40B4-BE49-F238E27FC236}">
                  <a16:creationId xmlns:a16="http://schemas.microsoft.com/office/drawing/2014/main" id="{44669AE6-B082-4A55-95B4-68330EDE23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80798" y="481627"/>
              <a:ext cx="235253" cy="299947"/>
            </a:xfrm>
            <a:custGeom>
              <a:avLst/>
              <a:gdLst>
                <a:gd name="T0" fmla="*/ 196 w 196"/>
                <a:gd name="T1" fmla="*/ 199 h 253"/>
                <a:gd name="T2" fmla="*/ 159 w 196"/>
                <a:gd name="T3" fmla="*/ 241 h 253"/>
                <a:gd name="T4" fmla="*/ 108 w 196"/>
                <a:gd name="T5" fmla="*/ 253 h 253"/>
                <a:gd name="T6" fmla="*/ 64 w 196"/>
                <a:gd name="T7" fmla="*/ 245 h 253"/>
                <a:gd name="T8" fmla="*/ 30 w 196"/>
                <a:gd name="T9" fmla="*/ 220 h 253"/>
                <a:gd name="T10" fmla="*/ 8 w 196"/>
                <a:gd name="T11" fmla="*/ 181 h 253"/>
                <a:gd name="T12" fmla="*/ 0 w 196"/>
                <a:gd name="T13" fmla="*/ 127 h 253"/>
                <a:gd name="T14" fmla="*/ 9 w 196"/>
                <a:gd name="T15" fmla="*/ 71 h 253"/>
                <a:gd name="T16" fmla="*/ 32 w 196"/>
                <a:gd name="T17" fmla="*/ 31 h 253"/>
                <a:gd name="T18" fmla="*/ 67 w 196"/>
                <a:gd name="T19" fmla="*/ 8 h 253"/>
                <a:gd name="T20" fmla="*/ 107 w 196"/>
                <a:gd name="T21" fmla="*/ 0 h 253"/>
                <a:gd name="T22" fmla="*/ 137 w 196"/>
                <a:gd name="T23" fmla="*/ 4 h 253"/>
                <a:gd name="T24" fmla="*/ 161 w 196"/>
                <a:gd name="T25" fmla="*/ 15 h 253"/>
                <a:gd name="T26" fmla="*/ 180 w 196"/>
                <a:gd name="T27" fmla="*/ 33 h 253"/>
                <a:gd name="T28" fmla="*/ 194 w 196"/>
                <a:gd name="T29" fmla="*/ 57 h 253"/>
                <a:gd name="T30" fmla="*/ 155 w 196"/>
                <a:gd name="T31" fmla="*/ 79 h 253"/>
                <a:gd name="T32" fmla="*/ 137 w 196"/>
                <a:gd name="T33" fmla="*/ 53 h 253"/>
                <a:gd name="T34" fmla="*/ 108 w 196"/>
                <a:gd name="T35" fmla="*/ 43 h 253"/>
                <a:gd name="T36" fmla="*/ 86 w 196"/>
                <a:gd name="T37" fmla="*/ 48 h 253"/>
                <a:gd name="T38" fmla="*/ 68 w 196"/>
                <a:gd name="T39" fmla="*/ 64 h 253"/>
                <a:gd name="T40" fmla="*/ 55 w 196"/>
                <a:gd name="T41" fmla="*/ 90 h 253"/>
                <a:gd name="T42" fmla="*/ 50 w 196"/>
                <a:gd name="T43" fmla="*/ 127 h 253"/>
                <a:gd name="T44" fmla="*/ 54 w 196"/>
                <a:gd name="T45" fmla="*/ 162 h 253"/>
                <a:gd name="T46" fmla="*/ 67 w 196"/>
                <a:gd name="T47" fmla="*/ 187 h 253"/>
                <a:gd name="T48" fmla="*/ 86 w 196"/>
                <a:gd name="T49" fmla="*/ 204 h 253"/>
                <a:gd name="T50" fmla="*/ 110 w 196"/>
                <a:gd name="T51" fmla="*/ 210 h 253"/>
                <a:gd name="T52" fmla="*/ 123 w 196"/>
                <a:gd name="T53" fmla="*/ 208 h 253"/>
                <a:gd name="T54" fmla="*/ 136 w 196"/>
                <a:gd name="T55" fmla="*/ 203 h 253"/>
                <a:gd name="T56" fmla="*/ 147 w 196"/>
                <a:gd name="T57" fmla="*/ 193 h 253"/>
                <a:gd name="T58" fmla="*/ 158 w 196"/>
                <a:gd name="T59" fmla="*/ 176 h 253"/>
                <a:gd name="T60" fmla="*/ 196 w 196"/>
                <a:gd name="T61" fmla="*/ 199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6" h="253">
                  <a:moveTo>
                    <a:pt x="196" y="199"/>
                  </a:moveTo>
                  <a:cubicBezTo>
                    <a:pt x="185" y="219"/>
                    <a:pt x="173" y="233"/>
                    <a:pt x="159" y="241"/>
                  </a:cubicBezTo>
                  <a:cubicBezTo>
                    <a:pt x="145" y="249"/>
                    <a:pt x="128" y="253"/>
                    <a:pt x="108" y="253"/>
                  </a:cubicBezTo>
                  <a:cubicBezTo>
                    <a:pt x="92" y="253"/>
                    <a:pt x="78" y="250"/>
                    <a:pt x="64" y="245"/>
                  </a:cubicBezTo>
                  <a:cubicBezTo>
                    <a:pt x="51" y="239"/>
                    <a:pt x="39" y="231"/>
                    <a:pt x="30" y="220"/>
                  </a:cubicBezTo>
                  <a:cubicBezTo>
                    <a:pt x="20" y="209"/>
                    <a:pt x="13" y="196"/>
                    <a:pt x="8" y="181"/>
                  </a:cubicBezTo>
                  <a:cubicBezTo>
                    <a:pt x="2" y="165"/>
                    <a:pt x="0" y="147"/>
                    <a:pt x="0" y="127"/>
                  </a:cubicBezTo>
                  <a:cubicBezTo>
                    <a:pt x="0" y="106"/>
                    <a:pt x="3" y="87"/>
                    <a:pt x="9" y="71"/>
                  </a:cubicBezTo>
                  <a:cubicBezTo>
                    <a:pt x="15" y="55"/>
                    <a:pt x="23" y="42"/>
                    <a:pt x="32" y="31"/>
                  </a:cubicBezTo>
                  <a:cubicBezTo>
                    <a:pt x="42" y="21"/>
                    <a:pt x="54" y="13"/>
                    <a:pt x="67" y="8"/>
                  </a:cubicBezTo>
                  <a:cubicBezTo>
                    <a:pt x="80" y="3"/>
                    <a:pt x="93" y="0"/>
                    <a:pt x="107" y="0"/>
                  </a:cubicBezTo>
                  <a:cubicBezTo>
                    <a:pt x="118" y="0"/>
                    <a:pt x="128" y="1"/>
                    <a:pt x="137" y="4"/>
                  </a:cubicBezTo>
                  <a:cubicBezTo>
                    <a:pt x="146" y="6"/>
                    <a:pt x="154" y="10"/>
                    <a:pt x="161" y="15"/>
                  </a:cubicBezTo>
                  <a:cubicBezTo>
                    <a:pt x="168" y="20"/>
                    <a:pt x="175" y="26"/>
                    <a:pt x="180" y="33"/>
                  </a:cubicBezTo>
                  <a:cubicBezTo>
                    <a:pt x="186" y="40"/>
                    <a:pt x="190" y="48"/>
                    <a:pt x="194" y="57"/>
                  </a:cubicBezTo>
                  <a:cubicBezTo>
                    <a:pt x="155" y="79"/>
                    <a:pt x="155" y="79"/>
                    <a:pt x="155" y="79"/>
                  </a:cubicBezTo>
                  <a:cubicBezTo>
                    <a:pt x="150" y="69"/>
                    <a:pt x="144" y="60"/>
                    <a:pt x="137" y="53"/>
                  </a:cubicBezTo>
                  <a:cubicBezTo>
                    <a:pt x="130" y="46"/>
                    <a:pt x="120" y="43"/>
                    <a:pt x="108" y="43"/>
                  </a:cubicBezTo>
                  <a:cubicBezTo>
                    <a:pt x="100" y="43"/>
                    <a:pt x="93" y="45"/>
                    <a:pt x="86" y="48"/>
                  </a:cubicBezTo>
                  <a:cubicBezTo>
                    <a:pt x="79" y="51"/>
                    <a:pt x="73" y="57"/>
                    <a:pt x="68" y="64"/>
                  </a:cubicBezTo>
                  <a:cubicBezTo>
                    <a:pt x="62" y="71"/>
                    <a:pt x="58" y="80"/>
                    <a:pt x="55" y="90"/>
                  </a:cubicBezTo>
                  <a:cubicBezTo>
                    <a:pt x="51" y="101"/>
                    <a:pt x="50" y="113"/>
                    <a:pt x="50" y="127"/>
                  </a:cubicBezTo>
                  <a:cubicBezTo>
                    <a:pt x="50" y="140"/>
                    <a:pt x="51" y="151"/>
                    <a:pt x="54" y="162"/>
                  </a:cubicBezTo>
                  <a:cubicBezTo>
                    <a:pt x="58" y="172"/>
                    <a:pt x="62" y="180"/>
                    <a:pt x="67" y="187"/>
                  </a:cubicBezTo>
                  <a:cubicBezTo>
                    <a:pt x="73" y="194"/>
                    <a:pt x="79" y="200"/>
                    <a:pt x="86" y="204"/>
                  </a:cubicBezTo>
                  <a:cubicBezTo>
                    <a:pt x="94" y="208"/>
                    <a:pt x="102" y="210"/>
                    <a:pt x="110" y="210"/>
                  </a:cubicBezTo>
                  <a:cubicBezTo>
                    <a:pt x="115" y="210"/>
                    <a:pt x="119" y="209"/>
                    <a:pt x="123" y="208"/>
                  </a:cubicBezTo>
                  <a:cubicBezTo>
                    <a:pt x="128" y="207"/>
                    <a:pt x="132" y="205"/>
                    <a:pt x="136" y="203"/>
                  </a:cubicBezTo>
                  <a:cubicBezTo>
                    <a:pt x="139" y="200"/>
                    <a:pt x="143" y="197"/>
                    <a:pt x="147" y="193"/>
                  </a:cubicBezTo>
                  <a:cubicBezTo>
                    <a:pt x="150" y="188"/>
                    <a:pt x="154" y="183"/>
                    <a:pt x="158" y="176"/>
                  </a:cubicBezTo>
                  <a:lnTo>
                    <a:pt x="196" y="1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">
              <a:extLst>
                <a:ext uri="{FF2B5EF4-FFF2-40B4-BE49-F238E27FC236}">
                  <a16:creationId xmlns:a16="http://schemas.microsoft.com/office/drawing/2014/main" id="{FDB9904C-6A87-4F9F-8735-1B18570CCB1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36047" y="561613"/>
              <a:ext cx="181145" cy="218785"/>
            </a:xfrm>
            <a:custGeom>
              <a:avLst/>
              <a:gdLst>
                <a:gd name="T0" fmla="*/ 108 w 152"/>
                <a:gd name="T1" fmla="*/ 180 h 184"/>
                <a:gd name="T2" fmla="*/ 106 w 152"/>
                <a:gd name="T3" fmla="*/ 167 h 184"/>
                <a:gd name="T4" fmla="*/ 87 w 152"/>
                <a:gd name="T5" fmla="*/ 179 h 184"/>
                <a:gd name="T6" fmla="*/ 61 w 152"/>
                <a:gd name="T7" fmla="*/ 184 h 184"/>
                <a:gd name="T8" fmla="*/ 38 w 152"/>
                <a:gd name="T9" fmla="*/ 180 h 184"/>
                <a:gd name="T10" fmla="*/ 19 w 152"/>
                <a:gd name="T11" fmla="*/ 169 h 184"/>
                <a:gd name="T12" fmla="*/ 5 w 152"/>
                <a:gd name="T13" fmla="*/ 152 h 184"/>
                <a:gd name="T14" fmla="*/ 0 w 152"/>
                <a:gd name="T15" fmla="*/ 128 h 184"/>
                <a:gd name="T16" fmla="*/ 5 w 152"/>
                <a:gd name="T17" fmla="*/ 105 h 184"/>
                <a:gd name="T18" fmla="*/ 20 w 152"/>
                <a:gd name="T19" fmla="*/ 88 h 184"/>
                <a:gd name="T20" fmla="*/ 41 w 152"/>
                <a:gd name="T21" fmla="*/ 77 h 184"/>
                <a:gd name="T22" fmla="*/ 66 w 152"/>
                <a:gd name="T23" fmla="*/ 70 h 184"/>
                <a:gd name="T24" fmla="*/ 86 w 152"/>
                <a:gd name="T25" fmla="*/ 68 h 184"/>
                <a:gd name="T26" fmla="*/ 104 w 152"/>
                <a:gd name="T27" fmla="*/ 66 h 184"/>
                <a:gd name="T28" fmla="*/ 104 w 152"/>
                <a:gd name="T29" fmla="*/ 60 h 184"/>
                <a:gd name="T30" fmla="*/ 97 w 152"/>
                <a:gd name="T31" fmla="*/ 43 h 184"/>
                <a:gd name="T32" fmla="*/ 80 w 152"/>
                <a:gd name="T33" fmla="*/ 36 h 184"/>
                <a:gd name="T34" fmla="*/ 64 w 152"/>
                <a:gd name="T35" fmla="*/ 40 h 184"/>
                <a:gd name="T36" fmla="*/ 46 w 152"/>
                <a:gd name="T37" fmla="*/ 52 h 184"/>
                <a:gd name="T38" fmla="*/ 13 w 152"/>
                <a:gd name="T39" fmla="*/ 30 h 184"/>
                <a:gd name="T40" fmla="*/ 29 w 152"/>
                <a:gd name="T41" fmla="*/ 15 h 184"/>
                <a:gd name="T42" fmla="*/ 48 w 152"/>
                <a:gd name="T43" fmla="*/ 6 h 184"/>
                <a:gd name="T44" fmla="*/ 66 w 152"/>
                <a:gd name="T45" fmla="*/ 1 h 184"/>
                <a:gd name="T46" fmla="*/ 83 w 152"/>
                <a:gd name="T47" fmla="*/ 0 h 184"/>
                <a:gd name="T48" fmla="*/ 111 w 152"/>
                <a:gd name="T49" fmla="*/ 4 h 184"/>
                <a:gd name="T50" fmla="*/ 133 w 152"/>
                <a:gd name="T51" fmla="*/ 16 h 184"/>
                <a:gd name="T52" fmla="*/ 147 w 152"/>
                <a:gd name="T53" fmla="*/ 37 h 184"/>
                <a:gd name="T54" fmla="*/ 152 w 152"/>
                <a:gd name="T55" fmla="*/ 67 h 184"/>
                <a:gd name="T56" fmla="*/ 152 w 152"/>
                <a:gd name="T57" fmla="*/ 180 h 184"/>
                <a:gd name="T58" fmla="*/ 108 w 152"/>
                <a:gd name="T59" fmla="*/ 180 h 184"/>
                <a:gd name="T60" fmla="*/ 104 w 152"/>
                <a:gd name="T61" fmla="*/ 98 h 184"/>
                <a:gd name="T62" fmla="*/ 89 w 152"/>
                <a:gd name="T63" fmla="*/ 99 h 184"/>
                <a:gd name="T64" fmla="*/ 74 w 152"/>
                <a:gd name="T65" fmla="*/ 102 h 184"/>
                <a:gd name="T66" fmla="*/ 52 w 152"/>
                <a:gd name="T67" fmla="*/ 112 h 184"/>
                <a:gd name="T68" fmla="*/ 46 w 152"/>
                <a:gd name="T69" fmla="*/ 127 h 184"/>
                <a:gd name="T70" fmla="*/ 53 w 152"/>
                <a:gd name="T71" fmla="*/ 141 h 184"/>
                <a:gd name="T72" fmla="*/ 72 w 152"/>
                <a:gd name="T73" fmla="*/ 146 h 184"/>
                <a:gd name="T74" fmla="*/ 90 w 152"/>
                <a:gd name="T75" fmla="*/ 143 h 184"/>
                <a:gd name="T76" fmla="*/ 104 w 152"/>
                <a:gd name="T77" fmla="*/ 134 h 184"/>
                <a:gd name="T78" fmla="*/ 104 w 152"/>
                <a:gd name="T79" fmla="*/ 9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2" h="184">
                  <a:moveTo>
                    <a:pt x="108" y="180"/>
                  </a:moveTo>
                  <a:cubicBezTo>
                    <a:pt x="106" y="167"/>
                    <a:pt x="106" y="167"/>
                    <a:pt x="106" y="167"/>
                  </a:cubicBezTo>
                  <a:cubicBezTo>
                    <a:pt x="101" y="172"/>
                    <a:pt x="95" y="176"/>
                    <a:pt x="87" y="179"/>
                  </a:cubicBezTo>
                  <a:cubicBezTo>
                    <a:pt x="79" y="182"/>
                    <a:pt x="70" y="184"/>
                    <a:pt x="61" y="184"/>
                  </a:cubicBezTo>
                  <a:cubicBezTo>
                    <a:pt x="53" y="184"/>
                    <a:pt x="45" y="183"/>
                    <a:pt x="38" y="180"/>
                  </a:cubicBezTo>
                  <a:cubicBezTo>
                    <a:pt x="31" y="177"/>
                    <a:pt x="24" y="174"/>
                    <a:pt x="19" y="169"/>
                  </a:cubicBezTo>
                  <a:cubicBezTo>
                    <a:pt x="13" y="164"/>
                    <a:pt x="9" y="159"/>
                    <a:pt x="5" y="152"/>
                  </a:cubicBezTo>
                  <a:cubicBezTo>
                    <a:pt x="2" y="145"/>
                    <a:pt x="0" y="137"/>
                    <a:pt x="0" y="128"/>
                  </a:cubicBezTo>
                  <a:cubicBezTo>
                    <a:pt x="0" y="119"/>
                    <a:pt x="2" y="112"/>
                    <a:pt x="5" y="105"/>
                  </a:cubicBezTo>
                  <a:cubicBezTo>
                    <a:pt x="9" y="98"/>
                    <a:pt x="14" y="93"/>
                    <a:pt x="20" y="88"/>
                  </a:cubicBezTo>
                  <a:cubicBezTo>
                    <a:pt x="26" y="84"/>
                    <a:pt x="33" y="80"/>
                    <a:pt x="41" y="77"/>
                  </a:cubicBezTo>
                  <a:cubicBezTo>
                    <a:pt x="49" y="74"/>
                    <a:pt x="57" y="72"/>
                    <a:pt x="66" y="70"/>
                  </a:cubicBezTo>
                  <a:cubicBezTo>
                    <a:pt x="72" y="69"/>
                    <a:pt x="79" y="68"/>
                    <a:pt x="86" y="68"/>
                  </a:cubicBezTo>
                  <a:cubicBezTo>
                    <a:pt x="93" y="67"/>
                    <a:pt x="99" y="66"/>
                    <a:pt x="104" y="66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53"/>
                    <a:pt x="102" y="47"/>
                    <a:pt x="97" y="43"/>
                  </a:cubicBezTo>
                  <a:cubicBezTo>
                    <a:pt x="92" y="39"/>
                    <a:pt x="86" y="36"/>
                    <a:pt x="80" y="36"/>
                  </a:cubicBezTo>
                  <a:cubicBezTo>
                    <a:pt x="76" y="36"/>
                    <a:pt x="70" y="38"/>
                    <a:pt x="64" y="40"/>
                  </a:cubicBezTo>
                  <a:cubicBezTo>
                    <a:pt x="58" y="42"/>
                    <a:pt x="52" y="46"/>
                    <a:pt x="46" y="52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8" y="24"/>
                    <a:pt x="23" y="19"/>
                    <a:pt x="29" y="15"/>
                  </a:cubicBezTo>
                  <a:cubicBezTo>
                    <a:pt x="35" y="11"/>
                    <a:pt x="41" y="8"/>
                    <a:pt x="48" y="6"/>
                  </a:cubicBezTo>
                  <a:cubicBezTo>
                    <a:pt x="54" y="4"/>
                    <a:pt x="60" y="2"/>
                    <a:pt x="66" y="1"/>
                  </a:cubicBezTo>
                  <a:cubicBezTo>
                    <a:pt x="72" y="1"/>
                    <a:pt x="78" y="0"/>
                    <a:pt x="83" y="0"/>
                  </a:cubicBezTo>
                  <a:cubicBezTo>
                    <a:pt x="93" y="0"/>
                    <a:pt x="102" y="1"/>
                    <a:pt x="111" y="4"/>
                  </a:cubicBezTo>
                  <a:cubicBezTo>
                    <a:pt x="119" y="6"/>
                    <a:pt x="126" y="10"/>
                    <a:pt x="133" y="16"/>
                  </a:cubicBezTo>
                  <a:cubicBezTo>
                    <a:pt x="139" y="21"/>
                    <a:pt x="144" y="28"/>
                    <a:pt x="147" y="37"/>
                  </a:cubicBezTo>
                  <a:cubicBezTo>
                    <a:pt x="150" y="45"/>
                    <a:pt x="152" y="55"/>
                    <a:pt x="152" y="67"/>
                  </a:cubicBezTo>
                  <a:cubicBezTo>
                    <a:pt x="152" y="180"/>
                    <a:pt x="152" y="180"/>
                    <a:pt x="152" y="180"/>
                  </a:cubicBezTo>
                  <a:lnTo>
                    <a:pt x="108" y="180"/>
                  </a:lnTo>
                  <a:close/>
                  <a:moveTo>
                    <a:pt x="104" y="98"/>
                  </a:moveTo>
                  <a:cubicBezTo>
                    <a:pt x="100" y="98"/>
                    <a:pt x="94" y="99"/>
                    <a:pt x="89" y="99"/>
                  </a:cubicBezTo>
                  <a:cubicBezTo>
                    <a:pt x="84" y="100"/>
                    <a:pt x="78" y="101"/>
                    <a:pt x="74" y="102"/>
                  </a:cubicBezTo>
                  <a:cubicBezTo>
                    <a:pt x="63" y="104"/>
                    <a:pt x="56" y="107"/>
                    <a:pt x="52" y="112"/>
                  </a:cubicBezTo>
                  <a:cubicBezTo>
                    <a:pt x="48" y="116"/>
                    <a:pt x="46" y="121"/>
                    <a:pt x="46" y="127"/>
                  </a:cubicBezTo>
                  <a:cubicBezTo>
                    <a:pt x="46" y="133"/>
                    <a:pt x="48" y="138"/>
                    <a:pt x="53" y="141"/>
                  </a:cubicBezTo>
                  <a:cubicBezTo>
                    <a:pt x="57" y="145"/>
                    <a:pt x="64" y="146"/>
                    <a:pt x="72" y="146"/>
                  </a:cubicBezTo>
                  <a:cubicBezTo>
                    <a:pt x="78" y="146"/>
                    <a:pt x="84" y="145"/>
                    <a:pt x="90" y="143"/>
                  </a:cubicBezTo>
                  <a:cubicBezTo>
                    <a:pt x="95" y="140"/>
                    <a:pt x="100" y="137"/>
                    <a:pt x="104" y="134"/>
                  </a:cubicBezTo>
                  <a:lnTo>
                    <a:pt x="104" y="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0">
              <a:extLst>
                <a:ext uri="{FF2B5EF4-FFF2-40B4-BE49-F238E27FC236}">
                  <a16:creationId xmlns:a16="http://schemas.microsoft.com/office/drawing/2014/main" id="{0776E967-A456-4EFC-9115-C2B0ED1AA2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53656" y="562789"/>
              <a:ext cx="136447" cy="212904"/>
            </a:xfrm>
            <a:custGeom>
              <a:avLst/>
              <a:gdLst>
                <a:gd name="T0" fmla="*/ 0 w 114"/>
                <a:gd name="T1" fmla="*/ 179 h 179"/>
                <a:gd name="T2" fmla="*/ 0 w 114"/>
                <a:gd name="T3" fmla="*/ 3 h 179"/>
                <a:gd name="T4" fmla="*/ 44 w 114"/>
                <a:gd name="T5" fmla="*/ 3 h 179"/>
                <a:gd name="T6" fmla="*/ 46 w 114"/>
                <a:gd name="T7" fmla="*/ 19 h 179"/>
                <a:gd name="T8" fmla="*/ 66 w 114"/>
                <a:gd name="T9" fmla="*/ 4 h 179"/>
                <a:gd name="T10" fmla="*/ 87 w 114"/>
                <a:gd name="T11" fmla="*/ 0 h 179"/>
                <a:gd name="T12" fmla="*/ 100 w 114"/>
                <a:gd name="T13" fmla="*/ 1 h 179"/>
                <a:gd name="T14" fmla="*/ 114 w 114"/>
                <a:gd name="T15" fmla="*/ 5 h 179"/>
                <a:gd name="T16" fmla="*/ 105 w 114"/>
                <a:gd name="T17" fmla="*/ 46 h 179"/>
                <a:gd name="T18" fmla="*/ 92 w 114"/>
                <a:gd name="T19" fmla="*/ 42 h 179"/>
                <a:gd name="T20" fmla="*/ 79 w 114"/>
                <a:gd name="T21" fmla="*/ 40 h 179"/>
                <a:gd name="T22" fmla="*/ 61 w 114"/>
                <a:gd name="T23" fmla="*/ 45 h 179"/>
                <a:gd name="T24" fmla="*/ 48 w 114"/>
                <a:gd name="T25" fmla="*/ 56 h 179"/>
                <a:gd name="T26" fmla="*/ 48 w 114"/>
                <a:gd name="T27" fmla="*/ 179 h 179"/>
                <a:gd name="T28" fmla="*/ 0 w 114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" h="179">
                  <a:moveTo>
                    <a:pt x="0" y="179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52" y="12"/>
                    <a:pt x="59" y="7"/>
                    <a:pt x="66" y="4"/>
                  </a:cubicBezTo>
                  <a:cubicBezTo>
                    <a:pt x="72" y="1"/>
                    <a:pt x="79" y="0"/>
                    <a:pt x="87" y="0"/>
                  </a:cubicBezTo>
                  <a:cubicBezTo>
                    <a:pt x="91" y="0"/>
                    <a:pt x="95" y="0"/>
                    <a:pt x="100" y="1"/>
                  </a:cubicBezTo>
                  <a:cubicBezTo>
                    <a:pt x="104" y="2"/>
                    <a:pt x="109" y="4"/>
                    <a:pt x="114" y="5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1" y="44"/>
                    <a:pt x="96" y="43"/>
                    <a:pt x="92" y="42"/>
                  </a:cubicBezTo>
                  <a:cubicBezTo>
                    <a:pt x="88" y="41"/>
                    <a:pt x="83" y="40"/>
                    <a:pt x="79" y="40"/>
                  </a:cubicBezTo>
                  <a:cubicBezTo>
                    <a:pt x="72" y="40"/>
                    <a:pt x="66" y="42"/>
                    <a:pt x="61" y="45"/>
                  </a:cubicBezTo>
                  <a:cubicBezTo>
                    <a:pt x="55" y="48"/>
                    <a:pt x="51" y="52"/>
                    <a:pt x="48" y="56"/>
                  </a:cubicBezTo>
                  <a:cubicBezTo>
                    <a:pt x="48" y="179"/>
                    <a:pt x="48" y="179"/>
                    <a:pt x="48" y="179"/>
                  </a:cubicBezTo>
                  <a:lnTo>
                    <a:pt x="0" y="1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1">
              <a:extLst>
                <a:ext uri="{FF2B5EF4-FFF2-40B4-BE49-F238E27FC236}">
                  <a16:creationId xmlns:a16="http://schemas.microsoft.com/office/drawing/2014/main" id="{B938B575-CCD7-4C8F-A511-E17750D748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06570" y="513386"/>
              <a:ext cx="151738" cy="267012"/>
            </a:xfrm>
            <a:custGeom>
              <a:avLst/>
              <a:gdLst>
                <a:gd name="T0" fmla="*/ 73 w 127"/>
                <a:gd name="T1" fmla="*/ 171 h 225"/>
                <a:gd name="T2" fmla="*/ 77 w 127"/>
                <a:gd name="T3" fmla="*/ 183 h 225"/>
                <a:gd name="T4" fmla="*/ 84 w 127"/>
                <a:gd name="T5" fmla="*/ 186 h 225"/>
                <a:gd name="T6" fmla="*/ 98 w 127"/>
                <a:gd name="T7" fmla="*/ 182 h 225"/>
                <a:gd name="T8" fmla="*/ 110 w 127"/>
                <a:gd name="T9" fmla="*/ 175 h 225"/>
                <a:gd name="T10" fmla="*/ 127 w 127"/>
                <a:gd name="T11" fmla="*/ 207 h 225"/>
                <a:gd name="T12" fmla="*/ 102 w 127"/>
                <a:gd name="T13" fmla="*/ 220 h 225"/>
                <a:gd name="T14" fmla="*/ 74 w 127"/>
                <a:gd name="T15" fmla="*/ 225 h 225"/>
                <a:gd name="T16" fmla="*/ 56 w 127"/>
                <a:gd name="T17" fmla="*/ 222 h 225"/>
                <a:gd name="T18" fmla="*/ 41 w 127"/>
                <a:gd name="T19" fmla="*/ 214 h 225"/>
                <a:gd name="T20" fmla="*/ 30 w 127"/>
                <a:gd name="T21" fmla="*/ 200 h 225"/>
                <a:gd name="T22" fmla="*/ 25 w 127"/>
                <a:gd name="T23" fmla="*/ 178 h 225"/>
                <a:gd name="T24" fmla="*/ 25 w 127"/>
                <a:gd name="T25" fmla="*/ 82 h 225"/>
                <a:gd name="T26" fmla="*/ 0 w 127"/>
                <a:gd name="T27" fmla="*/ 82 h 225"/>
                <a:gd name="T28" fmla="*/ 0 w 127"/>
                <a:gd name="T29" fmla="*/ 45 h 225"/>
                <a:gd name="T30" fmla="*/ 25 w 127"/>
                <a:gd name="T31" fmla="*/ 45 h 225"/>
                <a:gd name="T32" fmla="*/ 25 w 127"/>
                <a:gd name="T33" fmla="*/ 0 h 225"/>
                <a:gd name="T34" fmla="*/ 73 w 127"/>
                <a:gd name="T35" fmla="*/ 0 h 225"/>
                <a:gd name="T36" fmla="*/ 73 w 127"/>
                <a:gd name="T37" fmla="*/ 45 h 225"/>
                <a:gd name="T38" fmla="*/ 115 w 127"/>
                <a:gd name="T39" fmla="*/ 45 h 225"/>
                <a:gd name="T40" fmla="*/ 115 w 127"/>
                <a:gd name="T41" fmla="*/ 82 h 225"/>
                <a:gd name="T42" fmla="*/ 73 w 127"/>
                <a:gd name="T43" fmla="*/ 82 h 225"/>
                <a:gd name="T44" fmla="*/ 73 w 127"/>
                <a:gd name="T45" fmla="*/ 171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7" h="225">
                  <a:moveTo>
                    <a:pt x="73" y="171"/>
                  </a:moveTo>
                  <a:cubicBezTo>
                    <a:pt x="73" y="177"/>
                    <a:pt x="74" y="181"/>
                    <a:pt x="77" y="183"/>
                  </a:cubicBezTo>
                  <a:cubicBezTo>
                    <a:pt x="79" y="185"/>
                    <a:pt x="82" y="186"/>
                    <a:pt x="84" y="186"/>
                  </a:cubicBezTo>
                  <a:cubicBezTo>
                    <a:pt x="89" y="186"/>
                    <a:pt x="94" y="185"/>
                    <a:pt x="98" y="182"/>
                  </a:cubicBezTo>
                  <a:cubicBezTo>
                    <a:pt x="103" y="180"/>
                    <a:pt x="107" y="177"/>
                    <a:pt x="110" y="175"/>
                  </a:cubicBezTo>
                  <a:cubicBezTo>
                    <a:pt x="127" y="207"/>
                    <a:pt x="127" y="207"/>
                    <a:pt x="127" y="207"/>
                  </a:cubicBezTo>
                  <a:cubicBezTo>
                    <a:pt x="119" y="212"/>
                    <a:pt x="111" y="217"/>
                    <a:pt x="102" y="220"/>
                  </a:cubicBezTo>
                  <a:cubicBezTo>
                    <a:pt x="93" y="223"/>
                    <a:pt x="84" y="225"/>
                    <a:pt x="74" y="225"/>
                  </a:cubicBezTo>
                  <a:cubicBezTo>
                    <a:pt x="68" y="225"/>
                    <a:pt x="62" y="224"/>
                    <a:pt x="56" y="222"/>
                  </a:cubicBezTo>
                  <a:cubicBezTo>
                    <a:pt x="50" y="221"/>
                    <a:pt x="45" y="218"/>
                    <a:pt x="41" y="214"/>
                  </a:cubicBezTo>
                  <a:cubicBezTo>
                    <a:pt x="36" y="211"/>
                    <a:pt x="32" y="206"/>
                    <a:pt x="30" y="200"/>
                  </a:cubicBezTo>
                  <a:cubicBezTo>
                    <a:pt x="27" y="194"/>
                    <a:pt x="25" y="187"/>
                    <a:pt x="25" y="178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73" y="82"/>
                    <a:pt x="73" y="82"/>
                    <a:pt x="73" y="82"/>
                  </a:cubicBezTo>
                  <a:lnTo>
                    <a:pt x="73" y="17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2">
              <a:extLst>
                <a:ext uri="{FF2B5EF4-FFF2-40B4-BE49-F238E27FC236}">
                  <a16:creationId xmlns:a16="http://schemas.microsoft.com/office/drawing/2014/main" id="{06BEE26D-7BA5-459E-BC62-195C8EBC5E8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670071" y="561613"/>
              <a:ext cx="199965" cy="218785"/>
            </a:xfrm>
            <a:custGeom>
              <a:avLst/>
              <a:gdLst>
                <a:gd name="T0" fmla="*/ 47 w 167"/>
                <a:gd name="T1" fmla="*/ 103 h 184"/>
                <a:gd name="T2" fmla="*/ 61 w 167"/>
                <a:gd name="T3" fmla="*/ 135 h 184"/>
                <a:gd name="T4" fmla="*/ 87 w 167"/>
                <a:gd name="T5" fmla="*/ 145 h 184"/>
                <a:gd name="T6" fmla="*/ 110 w 167"/>
                <a:gd name="T7" fmla="*/ 141 h 184"/>
                <a:gd name="T8" fmla="*/ 131 w 167"/>
                <a:gd name="T9" fmla="*/ 121 h 184"/>
                <a:gd name="T10" fmla="*/ 167 w 167"/>
                <a:gd name="T11" fmla="*/ 142 h 184"/>
                <a:gd name="T12" fmla="*/ 132 w 167"/>
                <a:gd name="T13" fmla="*/ 175 h 184"/>
                <a:gd name="T14" fmla="*/ 86 w 167"/>
                <a:gd name="T15" fmla="*/ 184 h 184"/>
                <a:gd name="T16" fmla="*/ 53 w 167"/>
                <a:gd name="T17" fmla="*/ 178 h 184"/>
                <a:gd name="T18" fmla="*/ 25 w 167"/>
                <a:gd name="T19" fmla="*/ 161 h 184"/>
                <a:gd name="T20" fmla="*/ 7 w 167"/>
                <a:gd name="T21" fmla="*/ 133 h 184"/>
                <a:gd name="T22" fmla="*/ 0 w 167"/>
                <a:gd name="T23" fmla="*/ 92 h 184"/>
                <a:gd name="T24" fmla="*/ 7 w 167"/>
                <a:gd name="T25" fmla="*/ 53 h 184"/>
                <a:gd name="T26" fmla="*/ 25 w 167"/>
                <a:gd name="T27" fmla="*/ 24 h 184"/>
                <a:gd name="T28" fmla="*/ 52 w 167"/>
                <a:gd name="T29" fmla="*/ 6 h 184"/>
                <a:gd name="T30" fmla="*/ 85 w 167"/>
                <a:gd name="T31" fmla="*/ 0 h 184"/>
                <a:gd name="T32" fmla="*/ 144 w 167"/>
                <a:gd name="T33" fmla="*/ 26 h 184"/>
                <a:gd name="T34" fmla="*/ 167 w 167"/>
                <a:gd name="T35" fmla="*/ 103 h 184"/>
                <a:gd name="T36" fmla="*/ 47 w 167"/>
                <a:gd name="T37" fmla="*/ 103 h 184"/>
                <a:gd name="T38" fmla="*/ 119 w 167"/>
                <a:gd name="T39" fmla="*/ 71 h 184"/>
                <a:gd name="T40" fmla="*/ 107 w 167"/>
                <a:gd name="T41" fmla="*/ 45 h 184"/>
                <a:gd name="T42" fmla="*/ 85 w 167"/>
                <a:gd name="T43" fmla="*/ 36 h 184"/>
                <a:gd name="T44" fmla="*/ 73 w 167"/>
                <a:gd name="T45" fmla="*/ 38 h 184"/>
                <a:gd name="T46" fmla="*/ 62 w 167"/>
                <a:gd name="T47" fmla="*/ 45 h 184"/>
                <a:gd name="T48" fmla="*/ 53 w 167"/>
                <a:gd name="T49" fmla="*/ 56 h 184"/>
                <a:gd name="T50" fmla="*/ 49 w 167"/>
                <a:gd name="T51" fmla="*/ 71 h 184"/>
                <a:gd name="T52" fmla="*/ 119 w 167"/>
                <a:gd name="T53" fmla="*/ 71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7" h="184">
                  <a:moveTo>
                    <a:pt x="47" y="103"/>
                  </a:moveTo>
                  <a:cubicBezTo>
                    <a:pt x="49" y="118"/>
                    <a:pt x="53" y="129"/>
                    <a:pt x="61" y="135"/>
                  </a:cubicBezTo>
                  <a:cubicBezTo>
                    <a:pt x="69" y="142"/>
                    <a:pt x="78" y="145"/>
                    <a:pt x="87" y="145"/>
                  </a:cubicBezTo>
                  <a:cubicBezTo>
                    <a:pt x="96" y="145"/>
                    <a:pt x="104" y="144"/>
                    <a:pt x="110" y="141"/>
                  </a:cubicBezTo>
                  <a:cubicBezTo>
                    <a:pt x="117" y="138"/>
                    <a:pt x="124" y="131"/>
                    <a:pt x="131" y="121"/>
                  </a:cubicBezTo>
                  <a:cubicBezTo>
                    <a:pt x="167" y="142"/>
                    <a:pt x="167" y="142"/>
                    <a:pt x="167" y="142"/>
                  </a:cubicBezTo>
                  <a:cubicBezTo>
                    <a:pt x="157" y="158"/>
                    <a:pt x="145" y="168"/>
                    <a:pt x="132" y="175"/>
                  </a:cubicBezTo>
                  <a:cubicBezTo>
                    <a:pt x="119" y="181"/>
                    <a:pt x="104" y="184"/>
                    <a:pt x="86" y="184"/>
                  </a:cubicBezTo>
                  <a:cubicBezTo>
                    <a:pt x="74" y="184"/>
                    <a:pt x="63" y="182"/>
                    <a:pt x="53" y="178"/>
                  </a:cubicBezTo>
                  <a:cubicBezTo>
                    <a:pt x="42" y="175"/>
                    <a:pt x="33" y="169"/>
                    <a:pt x="25" y="161"/>
                  </a:cubicBezTo>
                  <a:cubicBezTo>
                    <a:pt x="18" y="154"/>
                    <a:pt x="11" y="144"/>
                    <a:pt x="7" y="133"/>
                  </a:cubicBezTo>
                  <a:cubicBezTo>
                    <a:pt x="2" y="121"/>
                    <a:pt x="0" y="108"/>
                    <a:pt x="0" y="92"/>
                  </a:cubicBezTo>
                  <a:cubicBezTo>
                    <a:pt x="0" y="77"/>
                    <a:pt x="2" y="64"/>
                    <a:pt x="7" y="53"/>
                  </a:cubicBezTo>
                  <a:cubicBezTo>
                    <a:pt x="11" y="41"/>
                    <a:pt x="17" y="32"/>
                    <a:pt x="25" y="24"/>
                  </a:cubicBezTo>
                  <a:cubicBezTo>
                    <a:pt x="33" y="16"/>
                    <a:pt x="42" y="10"/>
                    <a:pt x="52" y="6"/>
                  </a:cubicBezTo>
                  <a:cubicBezTo>
                    <a:pt x="62" y="2"/>
                    <a:pt x="73" y="0"/>
                    <a:pt x="85" y="0"/>
                  </a:cubicBezTo>
                  <a:cubicBezTo>
                    <a:pt x="109" y="0"/>
                    <a:pt x="129" y="9"/>
                    <a:pt x="144" y="26"/>
                  </a:cubicBezTo>
                  <a:cubicBezTo>
                    <a:pt x="159" y="43"/>
                    <a:pt x="167" y="69"/>
                    <a:pt x="167" y="103"/>
                  </a:cubicBezTo>
                  <a:lnTo>
                    <a:pt x="47" y="103"/>
                  </a:lnTo>
                  <a:close/>
                  <a:moveTo>
                    <a:pt x="119" y="71"/>
                  </a:moveTo>
                  <a:cubicBezTo>
                    <a:pt x="118" y="59"/>
                    <a:pt x="114" y="51"/>
                    <a:pt x="107" y="45"/>
                  </a:cubicBezTo>
                  <a:cubicBezTo>
                    <a:pt x="100" y="39"/>
                    <a:pt x="93" y="36"/>
                    <a:pt x="85" y="36"/>
                  </a:cubicBezTo>
                  <a:cubicBezTo>
                    <a:pt x="81" y="36"/>
                    <a:pt x="77" y="37"/>
                    <a:pt x="73" y="38"/>
                  </a:cubicBezTo>
                  <a:cubicBezTo>
                    <a:pt x="69" y="40"/>
                    <a:pt x="65" y="42"/>
                    <a:pt x="62" y="45"/>
                  </a:cubicBezTo>
                  <a:cubicBezTo>
                    <a:pt x="58" y="48"/>
                    <a:pt x="55" y="52"/>
                    <a:pt x="53" y="56"/>
                  </a:cubicBezTo>
                  <a:cubicBezTo>
                    <a:pt x="51" y="61"/>
                    <a:pt x="49" y="66"/>
                    <a:pt x="49" y="71"/>
                  </a:cubicBezTo>
                  <a:lnTo>
                    <a:pt x="119" y="7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3">
              <a:extLst>
                <a:ext uri="{FF2B5EF4-FFF2-40B4-BE49-F238E27FC236}">
                  <a16:creationId xmlns:a16="http://schemas.microsoft.com/office/drawing/2014/main" id="{7B374098-5960-4A83-B512-0ABCA86E051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06500" y="562789"/>
              <a:ext cx="135271" cy="212904"/>
            </a:xfrm>
            <a:custGeom>
              <a:avLst/>
              <a:gdLst>
                <a:gd name="T0" fmla="*/ 0 w 113"/>
                <a:gd name="T1" fmla="*/ 179 h 179"/>
                <a:gd name="T2" fmla="*/ 0 w 113"/>
                <a:gd name="T3" fmla="*/ 3 h 179"/>
                <a:gd name="T4" fmla="*/ 43 w 113"/>
                <a:gd name="T5" fmla="*/ 3 h 179"/>
                <a:gd name="T6" fmla="*/ 45 w 113"/>
                <a:gd name="T7" fmla="*/ 19 h 179"/>
                <a:gd name="T8" fmla="*/ 65 w 113"/>
                <a:gd name="T9" fmla="*/ 4 h 179"/>
                <a:gd name="T10" fmla="*/ 86 w 113"/>
                <a:gd name="T11" fmla="*/ 0 h 179"/>
                <a:gd name="T12" fmla="*/ 99 w 113"/>
                <a:gd name="T13" fmla="*/ 1 h 179"/>
                <a:gd name="T14" fmla="*/ 113 w 113"/>
                <a:gd name="T15" fmla="*/ 5 h 179"/>
                <a:gd name="T16" fmla="*/ 105 w 113"/>
                <a:gd name="T17" fmla="*/ 46 h 179"/>
                <a:gd name="T18" fmla="*/ 91 w 113"/>
                <a:gd name="T19" fmla="*/ 42 h 179"/>
                <a:gd name="T20" fmla="*/ 79 w 113"/>
                <a:gd name="T21" fmla="*/ 40 h 179"/>
                <a:gd name="T22" fmla="*/ 60 w 113"/>
                <a:gd name="T23" fmla="*/ 45 h 179"/>
                <a:gd name="T24" fmla="*/ 47 w 113"/>
                <a:gd name="T25" fmla="*/ 56 h 179"/>
                <a:gd name="T26" fmla="*/ 47 w 113"/>
                <a:gd name="T27" fmla="*/ 179 h 179"/>
                <a:gd name="T28" fmla="*/ 0 w 113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3" h="179">
                  <a:moveTo>
                    <a:pt x="0" y="179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52" y="12"/>
                    <a:pt x="58" y="7"/>
                    <a:pt x="65" y="4"/>
                  </a:cubicBezTo>
                  <a:cubicBezTo>
                    <a:pt x="72" y="1"/>
                    <a:pt x="79" y="0"/>
                    <a:pt x="86" y="0"/>
                  </a:cubicBezTo>
                  <a:cubicBezTo>
                    <a:pt x="90" y="0"/>
                    <a:pt x="94" y="0"/>
                    <a:pt x="99" y="1"/>
                  </a:cubicBezTo>
                  <a:cubicBezTo>
                    <a:pt x="104" y="2"/>
                    <a:pt x="108" y="4"/>
                    <a:pt x="113" y="5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0" y="44"/>
                    <a:pt x="95" y="43"/>
                    <a:pt x="91" y="42"/>
                  </a:cubicBezTo>
                  <a:cubicBezTo>
                    <a:pt x="87" y="41"/>
                    <a:pt x="83" y="40"/>
                    <a:pt x="79" y="40"/>
                  </a:cubicBezTo>
                  <a:cubicBezTo>
                    <a:pt x="72" y="40"/>
                    <a:pt x="66" y="42"/>
                    <a:pt x="60" y="45"/>
                  </a:cubicBezTo>
                  <a:cubicBezTo>
                    <a:pt x="55" y="48"/>
                    <a:pt x="51" y="52"/>
                    <a:pt x="47" y="56"/>
                  </a:cubicBezTo>
                  <a:cubicBezTo>
                    <a:pt x="47" y="179"/>
                    <a:pt x="47" y="179"/>
                    <a:pt x="47" y="179"/>
                  </a:cubicBezTo>
                  <a:lnTo>
                    <a:pt x="0" y="1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4">
              <a:extLst>
                <a:ext uri="{FF2B5EF4-FFF2-40B4-BE49-F238E27FC236}">
                  <a16:creationId xmlns:a16="http://schemas.microsoft.com/office/drawing/2014/main" id="{6CE81E09-7662-4F88-BF15-53FAF8909B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44352" y="846268"/>
              <a:ext cx="209375" cy="285832"/>
            </a:xfrm>
            <a:custGeom>
              <a:avLst/>
              <a:gdLst>
                <a:gd name="T0" fmla="*/ 0 w 178"/>
                <a:gd name="T1" fmla="*/ 243 h 243"/>
                <a:gd name="T2" fmla="*/ 0 w 178"/>
                <a:gd name="T3" fmla="*/ 0 h 243"/>
                <a:gd name="T4" fmla="*/ 170 w 178"/>
                <a:gd name="T5" fmla="*/ 0 h 243"/>
                <a:gd name="T6" fmla="*/ 170 w 178"/>
                <a:gd name="T7" fmla="*/ 44 h 243"/>
                <a:gd name="T8" fmla="*/ 51 w 178"/>
                <a:gd name="T9" fmla="*/ 44 h 243"/>
                <a:gd name="T10" fmla="*/ 51 w 178"/>
                <a:gd name="T11" fmla="*/ 100 h 243"/>
                <a:gd name="T12" fmla="*/ 150 w 178"/>
                <a:gd name="T13" fmla="*/ 100 h 243"/>
                <a:gd name="T14" fmla="*/ 150 w 178"/>
                <a:gd name="T15" fmla="*/ 144 h 243"/>
                <a:gd name="T16" fmla="*/ 51 w 178"/>
                <a:gd name="T17" fmla="*/ 144 h 243"/>
                <a:gd name="T18" fmla="*/ 51 w 178"/>
                <a:gd name="T19" fmla="*/ 199 h 243"/>
                <a:gd name="T20" fmla="*/ 178 w 178"/>
                <a:gd name="T21" fmla="*/ 199 h 243"/>
                <a:gd name="T22" fmla="*/ 178 w 178"/>
                <a:gd name="T23" fmla="*/ 243 h 243"/>
                <a:gd name="T24" fmla="*/ 0 w 178"/>
                <a:gd name="T25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" h="243">
                  <a:moveTo>
                    <a:pt x="0" y="243"/>
                  </a:moveTo>
                  <a:lnTo>
                    <a:pt x="0" y="0"/>
                  </a:lnTo>
                  <a:lnTo>
                    <a:pt x="170" y="0"/>
                  </a:lnTo>
                  <a:lnTo>
                    <a:pt x="170" y="44"/>
                  </a:lnTo>
                  <a:lnTo>
                    <a:pt x="51" y="44"/>
                  </a:lnTo>
                  <a:lnTo>
                    <a:pt x="51" y="100"/>
                  </a:lnTo>
                  <a:lnTo>
                    <a:pt x="150" y="100"/>
                  </a:lnTo>
                  <a:lnTo>
                    <a:pt x="150" y="144"/>
                  </a:lnTo>
                  <a:lnTo>
                    <a:pt x="51" y="144"/>
                  </a:lnTo>
                  <a:lnTo>
                    <a:pt x="51" y="199"/>
                  </a:lnTo>
                  <a:lnTo>
                    <a:pt x="178" y="199"/>
                  </a:lnTo>
                  <a:lnTo>
                    <a:pt x="178" y="243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5">
              <a:extLst>
                <a:ext uri="{FF2B5EF4-FFF2-40B4-BE49-F238E27FC236}">
                  <a16:creationId xmlns:a16="http://schemas.microsoft.com/office/drawing/2014/main" id="{9DBDF73A-71E0-4A52-B772-0CE6D2DA64E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90191" y="920373"/>
              <a:ext cx="197612" cy="211727"/>
            </a:xfrm>
            <a:custGeom>
              <a:avLst/>
              <a:gdLst>
                <a:gd name="T0" fmla="*/ 0 w 165"/>
                <a:gd name="T1" fmla="*/ 179 h 179"/>
                <a:gd name="T2" fmla="*/ 0 w 165"/>
                <a:gd name="T3" fmla="*/ 4 h 179"/>
                <a:gd name="T4" fmla="*/ 43 w 165"/>
                <a:gd name="T5" fmla="*/ 4 h 179"/>
                <a:gd name="T6" fmla="*/ 45 w 165"/>
                <a:gd name="T7" fmla="*/ 18 h 179"/>
                <a:gd name="T8" fmla="*/ 70 w 165"/>
                <a:gd name="T9" fmla="*/ 4 h 179"/>
                <a:gd name="T10" fmla="*/ 99 w 165"/>
                <a:gd name="T11" fmla="*/ 0 h 179"/>
                <a:gd name="T12" fmla="*/ 125 w 165"/>
                <a:gd name="T13" fmla="*/ 4 h 179"/>
                <a:gd name="T14" fmla="*/ 146 w 165"/>
                <a:gd name="T15" fmla="*/ 17 h 179"/>
                <a:gd name="T16" fmla="*/ 160 w 165"/>
                <a:gd name="T17" fmla="*/ 41 h 179"/>
                <a:gd name="T18" fmla="*/ 165 w 165"/>
                <a:gd name="T19" fmla="*/ 76 h 179"/>
                <a:gd name="T20" fmla="*/ 165 w 165"/>
                <a:gd name="T21" fmla="*/ 179 h 179"/>
                <a:gd name="T22" fmla="*/ 117 w 165"/>
                <a:gd name="T23" fmla="*/ 179 h 179"/>
                <a:gd name="T24" fmla="*/ 117 w 165"/>
                <a:gd name="T25" fmla="*/ 79 h 179"/>
                <a:gd name="T26" fmla="*/ 109 w 165"/>
                <a:gd name="T27" fmla="*/ 48 h 179"/>
                <a:gd name="T28" fmla="*/ 84 w 165"/>
                <a:gd name="T29" fmla="*/ 37 h 179"/>
                <a:gd name="T30" fmla="*/ 64 w 165"/>
                <a:gd name="T31" fmla="*/ 43 h 179"/>
                <a:gd name="T32" fmla="*/ 47 w 165"/>
                <a:gd name="T33" fmla="*/ 55 h 179"/>
                <a:gd name="T34" fmla="*/ 47 w 165"/>
                <a:gd name="T35" fmla="*/ 179 h 179"/>
                <a:gd name="T36" fmla="*/ 0 w 165"/>
                <a:gd name="T37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" h="179">
                  <a:moveTo>
                    <a:pt x="0" y="179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53" y="12"/>
                    <a:pt x="61" y="7"/>
                    <a:pt x="70" y="4"/>
                  </a:cubicBezTo>
                  <a:cubicBezTo>
                    <a:pt x="80" y="1"/>
                    <a:pt x="89" y="0"/>
                    <a:pt x="99" y="0"/>
                  </a:cubicBezTo>
                  <a:cubicBezTo>
                    <a:pt x="108" y="0"/>
                    <a:pt x="117" y="1"/>
                    <a:pt x="125" y="4"/>
                  </a:cubicBezTo>
                  <a:cubicBezTo>
                    <a:pt x="134" y="7"/>
                    <a:pt x="141" y="11"/>
                    <a:pt x="146" y="17"/>
                  </a:cubicBezTo>
                  <a:cubicBezTo>
                    <a:pt x="152" y="23"/>
                    <a:pt x="157" y="31"/>
                    <a:pt x="160" y="41"/>
                  </a:cubicBezTo>
                  <a:cubicBezTo>
                    <a:pt x="163" y="50"/>
                    <a:pt x="165" y="62"/>
                    <a:pt x="165" y="76"/>
                  </a:cubicBezTo>
                  <a:cubicBezTo>
                    <a:pt x="165" y="179"/>
                    <a:pt x="165" y="179"/>
                    <a:pt x="165" y="179"/>
                  </a:cubicBezTo>
                  <a:cubicBezTo>
                    <a:pt x="117" y="179"/>
                    <a:pt x="117" y="179"/>
                    <a:pt x="117" y="179"/>
                  </a:cubicBezTo>
                  <a:cubicBezTo>
                    <a:pt x="117" y="79"/>
                    <a:pt x="117" y="79"/>
                    <a:pt x="117" y="79"/>
                  </a:cubicBezTo>
                  <a:cubicBezTo>
                    <a:pt x="117" y="66"/>
                    <a:pt x="114" y="56"/>
                    <a:pt x="109" y="48"/>
                  </a:cubicBezTo>
                  <a:cubicBezTo>
                    <a:pt x="103" y="41"/>
                    <a:pt x="95" y="37"/>
                    <a:pt x="84" y="37"/>
                  </a:cubicBezTo>
                  <a:cubicBezTo>
                    <a:pt x="77" y="37"/>
                    <a:pt x="70" y="39"/>
                    <a:pt x="64" y="43"/>
                  </a:cubicBezTo>
                  <a:cubicBezTo>
                    <a:pt x="57" y="47"/>
                    <a:pt x="52" y="51"/>
                    <a:pt x="47" y="55"/>
                  </a:cubicBezTo>
                  <a:cubicBezTo>
                    <a:pt x="47" y="179"/>
                    <a:pt x="47" y="179"/>
                    <a:pt x="47" y="179"/>
                  </a:cubicBezTo>
                  <a:lnTo>
                    <a:pt x="0" y="1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6">
              <a:extLst>
                <a:ext uri="{FF2B5EF4-FFF2-40B4-BE49-F238E27FC236}">
                  <a16:creationId xmlns:a16="http://schemas.microsoft.com/office/drawing/2014/main" id="{F7AB564E-EE43-4793-A0C4-92BE925725D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217210" y="893319"/>
              <a:ext cx="214080" cy="325825"/>
            </a:xfrm>
            <a:custGeom>
              <a:avLst/>
              <a:gdLst>
                <a:gd name="T0" fmla="*/ 160 w 179"/>
                <a:gd name="T1" fmla="*/ 67 h 275"/>
                <a:gd name="T2" fmla="*/ 158 w 179"/>
                <a:gd name="T3" fmla="*/ 116 h 275"/>
                <a:gd name="T4" fmla="*/ 114 w 179"/>
                <a:gd name="T5" fmla="*/ 148 h 275"/>
                <a:gd name="T6" fmla="*/ 70 w 179"/>
                <a:gd name="T7" fmla="*/ 152 h 275"/>
                <a:gd name="T8" fmla="*/ 55 w 179"/>
                <a:gd name="T9" fmla="*/ 153 h 275"/>
                <a:gd name="T10" fmla="*/ 55 w 179"/>
                <a:gd name="T11" fmla="*/ 162 h 275"/>
                <a:gd name="T12" fmla="*/ 77 w 179"/>
                <a:gd name="T13" fmla="*/ 168 h 275"/>
                <a:gd name="T14" fmla="*/ 136 w 179"/>
                <a:gd name="T15" fmla="*/ 173 h 275"/>
                <a:gd name="T16" fmla="*/ 174 w 179"/>
                <a:gd name="T17" fmla="*/ 197 h 275"/>
                <a:gd name="T18" fmla="*/ 172 w 179"/>
                <a:gd name="T19" fmla="*/ 247 h 275"/>
                <a:gd name="T20" fmla="*/ 123 w 179"/>
                <a:gd name="T21" fmla="*/ 273 h 275"/>
                <a:gd name="T22" fmla="*/ 57 w 179"/>
                <a:gd name="T23" fmla="*/ 273 h 275"/>
                <a:gd name="T24" fmla="*/ 8 w 179"/>
                <a:gd name="T25" fmla="*/ 248 h 275"/>
                <a:gd name="T26" fmla="*/ 5 w 179"/>
                <a:gd name="T27" fmla="*/ 203 h 275"/>
                <a:gd name="T28" fmla="*/ 11 w 179"/>
                <a:gd name="T29" fmla="*/ 179 h 275"/>
                <a:gd name="T30" fmla="*/ 13 w 179"/>
                <a:gd name="T31" fmla="*/ 148 h 275"/>
                <a:gd name="T32" fmla="*/ 11 w 179"/>
                <a:gd name="T33" fmla="*/ 114 h 275"/>
                <a:gd name="T34" fmla="*/ 11 w 179"/>
                <a:gd name="T35" fmla="*/ 59 h 275"/>
                <a:gd name="T36" fmla="*/ 54 w 179"/>
                <a:gd name="T37" fmla="*/ 27 h 275"/>
                <a:gd name="T38" fmla="*/ 103 w 179"/>
                <a:gd name="T39" fmla="*/ 24 h 275"/>
                <a:gd name="T40" fmla="*/ 149 w 179"/>
                <a:gd name="T41" fmla="*/ 0 h 275"/>
                <a:gd name="T42" fmla="*/ 150 w 179"/>
                <a:gd name="T43" fmla="*/ 49 h 275"/>
                <a:gd name="T44" fmla="*/ 52 w 179"/>
                <a:gd name="T45" fmla="*/ 203 h 275"/>
                <a:gd name="T46" fmla="*/ 42 w 179"/>
                <a:gd name="T47" fmla="*/ 219 h 275"/>
                <a:gd name="T48" fmla="*/ 125 w 179"/>
                <a:gd name="T49" fmla="*/ 237 h 275"/>
                <a:gd name="T50" fmla="*/ 136 w 179"/>
                <a:gd name="T51" fmla="*/ 217 h 275"/>
                <a:gd name="T52" fmla="*/ 111 w 179"/>
                <a:gd name="T53" fmla="*/ 208 h 275"/>
                <a:gd name="T54" fmla="*/ 67 w 179"/>
                <a:gd name="T55" fmla="*/ 205 h 275"/>
                <a:gd name="T56" fmla="*/ 59 w 179"/>
                <a:gd name="T57" fmla="*/ 110 h 275"/>
                <a:gd name="T58" fmla="*/ 109 w 179"/>
                <a:gd name="T59" fmla="*/ 110 h 275"/>
                <a:gd name="T60" fmla="*/ 109 w 179"/>
                <a:gd name="T61" fmla="*/ 66 h 275"/>
                <a:gd name="T62" fmla="*/ 59 w 179"/>
                <a:gd name="T63" fmla="*/ 66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9" h="275">
                  <a:moveTo>
                    <a:pt x="150" y="49"/>
                  </a:moveTo>
                  <a:cubicBezTo>
                    <a:pt x="154" y="54"/>
                    <a:pt x="158" y="60"/>
                    <a:pt x="160" y="67"/>
                  </a:cubicBezTo>
                  <a:cubicBezTo>
                    <a:pt x="163" y="74"/>
                    <a:pt x="164" y="81"/>
                    <a:pt x="164" y="88"/>
                  </a:cubicBezTo>
                  <a:cubicBezTo>
                    <a:pt x="164" y="99"/>
                    <a:pt x="162" y="108"/>
                    <a:pt x="158" y="116"/>
                  </a:cubicBezTo>
                  <a:cubicBezTo>
                    <a:pt x="153" y="124"/>
                    <a:pt x="147" y="131"/>
                    <a:pt x="140" y="136"/>
                  </a:cubicBezTo>
                  <a:cubicBezTo>
                    <a:pt x="132" y="142"/>
                    <a:pt x="123" y="146"/>
                    <a:pt x="114" y="148"/>
                  </a:cubicBezTo>
                  <a:cubicBezTo>
                    <a:pt x="104" y="151"/>
                    <a:pt x="94" y="152"/>
                    <a:pt x="84" y="152"/>
                  </a:cubicBezTo>
                  <a:cubicBezTo>
                    <a:pt x="79" y="152"/>
                    <a:pt x="75" y="152"/>
                    <a:pt x="70" y="152"/>
                  </a:cubicBezTo>
                  <a:cubicBezTo>
                    <a:pt x="66" y="151"/>
                    <a:pt x="62" y="150"/>
                    <a:pt x="59" y="150"/>
                  </a:cubicBezTo>
                  <a:cubicBezTo>
                    <a:pt x="58" y="150"/>
                    <a:pt x="56" y="152"/>
                    <a:pt x="55" y="153"/>
                  </a:cubicBezTo>
                  <a:cubicBezTo>
                    <a:pt x="54" y="155"/>
                    <a:pt x="53" y="156"/>
                    <a:pt x="53" y="158"/>
                  </a:cubicBezTo>
                  <a:cubicBezTo>
                    <a:pt x="53" y="160"/>
                    <a:pt x="54" y="161"/>
                    <a:pt x="55" y="162"/>
                  </a:cubicBezTo>
                  <a:cubicBezTo>
                    <a:pt x="56" y="164"/>
                    <a:pt x="59" y="165"/>
                    <a:pt x="62" y="166"/>
                  </a:cubicBezTo>
                  <a:cubicBezTo>
                    <a:pt x="66" y="167"/>
                    <a:pt x="71" y="167"/>
                    <a:pt x="77" y="168"/>
                  </a:cubicBezTo>
                  <a:cubicBezTo>
                    <a:pt x="83" y="169"/>
                    <a:pt x="92" y="169"/>
                    <a:pt x="102" y="170"/>
                  </a:cubicBezTo>
                  <a:cubicBezTo>
                    <a:pt x="115" y="170"/>
                    <a:pt x="126" y="171"/>
                    <a:pt x="136" y="173"/>
                  </a:cubicBezTo>
                  <a:cubicBezTo>
                    <a:pt x="145" y="175"/>
                    <a:pt x="153" y="178"/>
                    <a:pt x="160" y="182"/>
                  </a:cubicBezTo>
                  <a:cubicBezTo>
                    <a:pt x="166" y="186"/>
                    <a:pt x="171" y="191"/>
                    <a:pt x="174" y="197"/>
                  </a:cubicBezTo>
                  <a:cubicBezTo>
                    <a:pt x="178" y="204"/>
                    <a:pt x="179" y="212"/>
                    <a:pt x="179" y="221"/>
                  </a:cubicBezTo>
                  <a:cubicBezTo>
                    <a:pt x="179" y="232"/>
                    <a:pt x="177" y="240"/>
                    <a:pt x="172" y="247"/>
                  </a:cubicBezTo>
                  <a:cubicBezTo>
                    <a:pt x="166" y="254"/>
                    <a:pt x="160" y="260"/>
                    <a:pt x="152" y="264"/>
                  </a:cubicBezTo>
                  <a:cubicBezTo>
                    <a:pt x="143" y="268"/>
                    <a:pt x="134" y="271"/>
                    <a:pt x="123" y="273"/>
                  </a:cubicBezTo>
                  <a:cubicBezTo>
                    <a:pt x="112" y="275"/>
                    <a:pt x="101" y="275"/>
                    <a:pt x="90" y="275"/>
                  </a:cubicBezTo>
                  <a:cubicBezTo>
                    <a:pt x="79" y="275"/>
                    <a:pt x="68" y="275"/>
                    <a:pt x="57" y="273"/>
                  </a:cubicBezTo>
                  <a:cubicBezTo>
                    <a:pt x="46" y="271"/>
                    <a:pt x="37" y="268"/>
                    <a:pt x="28" y="264"/>
                  </a:cubicBezTo>
                  <a:cubicBezTo>
                    <a:pt x="20" y="260"/>
                    <a:pt x="13" y="255"/>
                    <a:pt x="8" y="248"/>
                  </a:cubicBezTo>
                  <a:cubicBezTo>
                    <a:pt x="2" y="242"/>
                    <a:pt x="0" y="233"/>
                    <a:pt x="0" y="223"/>
                  </a:cubicBezTo>
                  <a:cubicBezTo>
                    <a:pt x="0" y="215"/>
                    <a:pt x="2" y="208"/>
                    <a:pt x="5" y="203"/>
                  </a:cubicBezTo>
                  <a:cubicBezTo>
                    <a:pt x="9" y="197"/>
                    <a:pt x="14" y="193"/>
                    <a:pt x="20" y="190"/>
                  </a:cubicBezTo>
                  <a:cubicBezTo>
                    <a:pt x="17" y="187"/>
                    <a:pt x="14" y="183"/>
                    <a:pt x="11" y="179"/>
                  </a:cubicBezTo>
                  <a:cubicBezTo>
                    <a:pt x="9" y="175"/>
                    <a:pt x="8" y="170"/>
                    <a:pt x="8" y="164"/>
                  </a:cubicBezTo>
                  <a:cubicBezTo>
                    <a:pt x="8" y="158"/>
                    <a:pt x="9" y="153"/>
                    <a:pt x="13" y="148"/>
                  </a:cubicBezTo>
                  <a:cubicBezTo>
                    <a:pt x="17" y="143"/>
                    <a:pt x="21" y="138"/>
                    <a:pt x="28" y="135"/>
                  </a:cubicBezTo>
                  <a:cubicBezTo>
                    <a:pt x="20" y="129"/>
                    <a:pt x="15" y="123"/>
                    <a:pt x="11" y="114"/>
                  </a:cubicBezTo>
                  <a:cubicBezTo>
                    <a:pt x="6" y="106"/>
                    <a:pt x="4" y="97"/>
                    <a:pt x="4" y="88"/>
                  </a:cubicBezTo>
                  <a:cubicBezTo>
                    <a:pt x="4" y="77"/>
                    <a:pt x="6" y="67"/>
                    <a:pt x="11" y="59"/>
                  </a:cubicBezTo>
                  <a:cubicBezTo>
                    <a:pt x="15" y="51"/>
                    <a:pt x="21" y="44"/>
                    <a:pt x="29" y="39"/>
                  </a:cubicBezTo>
                  <a:cubicBezTo>
                    <a:pt x="36" y="33"/>
                    <a:pt x="45" y="29"/>
                    <a:pt x="54" y="27"/>
                  </a:cubicBezTo>
                  <a:cubicBezTo>
                    <a:pt x="64" y="24"/>
                    <a:pt x="74" y="23"/>
                    <a:pt x="84" y="23"/>
                  </a:cubicBezTo>
                  <a:cubicBezTo>
                    <a:pt x="91" y="23"/>
                    <a:pt x="97" y="23"/>
                    <a:pt x="103" y="24"/>
                  </a:cubicBezTo>
                  <a:cubicBezTo>
                    <a:pt x="108" y="26"/>
                    <a:pt x="114" y="27"/>
                    <a:pt x="121" y="3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75" y="22"/>
                    <a:pt x="175" y="22"/>
                    <a:pt x="175" y="22"/>
                  </a:cubicBezTo>
                  <a:lnTo>
                    <a:pt x="150" y="49"/>
                  </a:lnTo>
                  <a:close/>
                  <a:moveTo>
                    <a:pt x="67" y="205"/>
                  </a:moveTo>
                  <a:cubicBezTo>
                    <a:pt x="62" y="204"/>
                    <a:pt x="57" y="203"/>
                    <a:pt x="52" y="203"/>
                  </a:cubicBezTo>
                  <a:cubicBezTo>
                    <a:pt x="50" y="204"/>
                    <a:pt x="48" y="206"/>
                    <a:pt x="45" y="209"/>
                  </a:cubicBezTo>
                  <a:cubicBezTo>
                    <a:pt x="43" y="212"/>
                    <a:pt x="42" y="215"/>
                    <a:pt x="42" y="219"/>
                  </a:cubicBezTo>
                  <a:cubicBezTo>
                    <a:pt x="42" y="234"/>
                    <a:pt x="58" y="242"/>
                    <a:pt x="91" y="242"/>
                  </a:cubicBezTo>
                  <a:cubicBezTo>
                    <a:pt x="106" y="242"/>
                    <a:pt x="117" y="240"/>
                    <a:pt x="125" y="237"/>
                  </a:cubicBezTo>
                  <a:cubicBezTo>
                    <a:pt x="134" y="234"/>
                    <a:pt x="138" y="230"/>
                    <a:pt x="138" y="225"/>
                  </a:cubicBezTo>
                  <a:cubicBezTo>
                    <a:pt x="138" y="221"/>
                    <a:pt x="137" y="219"/>
                    <a:pt x="136" y="217"/>
                  </a:cubicBezTo>
                  <a:cubicBezTo>
                    <a:pt x="135" y="214"/>
                    <a:pt x="132" y="213"/>
                    <a:pt x="128" y="211"/>
                  </a:cubicBezTo>
                  <a:cubicBezTo>
                    <a:pt x="124" y="210"/>
                    <a:pt x="118" y="208"/>
                    <a:pt x="111" y="208"/>
                  </a:cubicBezTo>
                  <a:cubicBezTo>
                    <a:pt x="104" y="207"/>
                    <a:pt x="94" y="206"/>
                    <a:pt x="82" y="206"/>
                  </a:cubicBezTo>
                  <a:cubicBezTo>
                    <a:pt x="77" y="206"/>
                    <a:pt x="72" y="205"/>
                    <a:pt x="67" y="205"/>
                  </a:cubicBezTo>
                  <a:close/>
                  <a:moveTo>
                    <a:pt x="49" y="88"/>
                  </a:moveTo>
                  <a:cubicBezTo>
                    <a:pt x="49" y="98"/>
                    <a:pt x="53" y="105"/>
                    <a:pt x="59" y="110"/>
                  </a:cubicBezTo>
                  <a:cubicBezTo>
                    <a:pt x="65" y="115"/>
                    <a:pt x="74" y="117"/>
                    <a:pt x="84" y="117"/>
                  </a:cubicBezTo>
                  <a:cubicBezTo>
                    <a:pt x="94" y="117"/>
                    <a:pt x="103" y="115"/>
                    <a:pt x="109" y="110"/>
                  </a:cubicBezTo>
                  <a:cubicBezTo>
                    <a:pt x="116" y="105"/>
                    <a:pt x="119" y="98"/>
                    <a:pt x="119" y="88"/>
                  </a:cubicBezTo>
                  <a:cubicBezTo>
                    <a:pt x="119" y="79"/>
                    <a:pt x="116" y="72"/>
                    <a:pt x="109" y="66"/>
                  </a:cubicBezTo>
                  <a:cubicBezTo>
                    <a:pt x="103" y="61"/>
                    <a:pt x="94" y="58"/>
                    <a:pt x="84" y="58"/>
                  </a:cubicBezTo>
                  <a:cubicBezTo>
                    <a:pt x="74" y="58"/>
                    <a:pt x="65" y="61"/>
                    <a:pt x="59" y="66"/>
                  </a:cubicBezTo>
                  <a:cubicBezTo>
                    <a:pt x="53" y="72"/>
                    <a:pt x="49" y="79"/>
                    <a:pt x="49" y="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17">
              <a:extLst>
                <a:ext uri="{FF2B5EF4-FFF2-40B4-BE49-F238E27FC236}">
                  <a16:creationId xmlns:a16="http://schemas.microsoft.com/office/drawing/2014/main" id="{845D7984-EA49-4211-9D85-C08C4C33D9B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55991" y="846268"/>
              <a:ext cx="57637" cy="2858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8">
              <a:extLst>
                <a:ext uri="{FF2B5EF4-FFF2-40B4-BE49-F238E27FC236}">
                  <a16:creationId xmlns:a16="http://schemas.microsoft.com/office/drawing/2014/main" id="{B65F8DBB-E6EE-42AA-85A5-A6F9C5904C2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1858" y="841563"/>
              <a:ext cx="68223" cy="290537"/>
            </a:xfrm>
            <a:custGeom>
              <a:avLst/>
              <a:gdLst>
                <a:gd name="T0" fmla="*/ 29 w 57"/>
                <a:gd name="T1" fmla="*/ 51 h 246"/>
                <a:gd name="T2" fmla="*/ 7 w 57"/>
                <a:gd name="T3" fmla="*/ 43 h 246"/>
                <a:gd name="T4" fmla="*/ 0 w 57"/>
                <a:gd name="T5" fmla="*/ 25 h 246"/>
                <a:gd name="T6" fmla="*/ 7 w 57"/>
                <a:gd name="T7" fmla="*/ 8 h 246"/>
                <a:gd name="T8" fmla="*/ 29 w 57"/>
                <a:gd name="T9" fmla="*/ 0 h 246"/>
                <a:gd name="T10" fmla="*/ 50 w 57"/>
                <a:gd name="T11" fmla="*/ 8 h 246"/>
                <a:gd name="T12" fmla="*/ 57 w 57"/>
                <a:gd name="T13" fmla="*/ 25 h 246"/>
                <a:gd name="T14" fmla="*/ 50 w 57"/>
                <a:gd name="T15" fmla="*/ 43 h 246"/>
                <a:gd name="T16" fmla="*/ 29 w 57"/>
                <a:gd name="T17" fmla="*/ 51 h 246"/>
                <a:gd name="T18" fmla="*/ 5 w 57"/>
                <a:gd name="T19" fmla="*/ 246 h 246"/>
                <a:gd name="T20" fmla="*/ 5 w 57"/>
                <a:gd name="T21" fmla="*/ 71 h 246"/>
                <a:gd name="T22" fmla="*/ 52 w 57"/>
                <a:gd name="T23" fmla="*/ 71 h 246"/>
                <a:gd name="T24" fmla="*/ 52 w 57"/>
                <a:gd name="T25" fmla="*/ 246 h 246"/>
                <a:gd name="T26" fmla="*/ 5 w 57"/>
                <a:gd name="T27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7" h="246">
                  <a:moveTo>
                    <a:pt x="29" y="51"/>
                  </a:moveTo>
                  <a:cubicBezTo>
                    <a:pt x="19" y="51"/>
                    <a:pt x="12" y="48"/>
                    <a:pt x="7" y="43"/>
                  </a:cubicBezTo>
                  <a:cubicBezTo>
                    <a:pt x="3" y="38"/>
                    <a:pt x="0" y="32"/>
                    <a:pt x="0" y="25"/>
                  </a:cubicBezTo>
                  <a:cubicBezTo>
                    <a:pt x="0" y="19"/>
                    <a:pt x="3" y="13"/>
                    <a:pt x="7" y="8"/>
                  </a:cubicBezTo>
                  <a:cubicBezTo>
                    <a:pt x="12" y="2"/>
                    <a:pt x="19" y="0"/>
                    <a:pt x="29" y="0"/>
                  </a:cubicBezTo>
                  <a:cubicBezTo>
                    <a:pt x="38" y="0"/>
                    <a:pt x="45" y="2"/>
                    <a:pt x="50" y="8"/>
                  </a:cubicBezTo>
                  <a:cubicBezTo>
                    <a:pt x="55" y="13"/>
                    <a:pt x="57" y="19"/>
                    <a:pt x="57" y="25"/>
                  </a:cubicBezTo>
                  <a:cubicBezTo>
                    <a:pt x="57" y="32"/>
                    <a:pt x="55" y="38"/>
                    <a:pt x="50" y="43"/>
                  </a:cubicBezTo>
                  <a:cubicBezTo>
                    <a:pt x="45" y="48"/>
                    <a:pt x="38" y="51"/>
                    <a:pt x="29" y="51"/>
                  </a:cubicBezTo>
                  <a:close/>
                  <a:moveTo>
                    <a:pt x="5" y="246"/>
                  </a:moveTo>
                  <a:cubicBezTo>
                    <a:pt x="5" y="71"/>
                    <a:pt x="5" y="71"/>
                    <a:pt x="5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246"/>
                    <a:pt x="52" y="246"/>
                    <a:pt x="52" y="246"/>
                  </a:cubicBezTo>
                  <a:lnTo>
                    <a:pt x="5" y="2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9">
              <a:extLst>
                <a:ext uri="{FF2B5EF4-FFF2-40B4-BE49-F238E27FC236}">
                  <a16:creationId xmlns:a16="http://schemas.microsoft.com/office/drawing/2014/main" id="{8404ED63-34A4-4010-B119-D0F9FFE5B4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31254" y="920373"/>
              <a:ext cx="185850" cy="217609"/>
            </a:xfrm>
            <a:custGeom>
              <a:avLst/>
              <a:gdLst>
                <a:gd name="T0" fmla="*/ 35 w 156"/>
                <a:gd name="T1" fmla="*/ 120 h 183"/>
                <a:gd name="T2" fmla="*/ 52 w 156"/>
                <a:gd name="T3" fmla="*/ 140 h 183"/>
                <a:gd name="T4" fmla="*/ 80 w 156"/>
                <a:gd name="T5" fmla="*/ 148 h 183"/>
                <a:gd name="T6" fmla="*/ 103 w 156"/>
                <a:gd name="T7" fmla="*/ 143 h 183"/>
                <a:gd name="T8" fmla="*/ 111 w 156"/>
                <a:gd name="T9" fmla="*/ 131 h 183"/>
                <a:gd name="T10" fmla="*/ 102 w 156"/>
                <a:gd name="T11" fmla="*/ 117 h 183"/>
                <a:gd name="T12" fmla="*/ 70 w 156"/>
                <a:gd name="T13" fmla="*/ 107 h 183"/>
                <a:gd name="T14" fmla="*/ 45 w 156"/>
                <a:gd name="T15" fmla="*/ 100 h 183"/>
                <a:gd name="T16" fmla="*/ 25 w 156"/>
                <a:gd name="T17" fmla="*/ 89 h 183"/>
                <a:gd name="T18" fmla="*/ 13 w 156"/>
                <a:gd name="T19" fmla="*/ 74 h 183"/>
                <a:gd name="T20" fmla="*/ 9 w 156"/>
                <a:gd name="T21" fmla="*/ 52 h 183"/>
                <a:gd name="T22" fmla="*/ 28 w 156"/>
                <a:gd name="T23" fmla="*/ 14 h 183"/>
                <a:gd name="T24" fmla="*/ 81 w 156"/>
                <a:gd name="T25" fmla="*/ 0 h 183"/>
                <a:gd name="T26" fmla="*/ 128 w 156"/>
                <a:gd name="T27" fmla="*/ 9 h 183"/>
                <a:gd name="T28" fmla="*/ 155 w 156"/>
                <a:gd name="T29" fmla="*/ 33 h 183"/>
                <a:gd name="T30" fmla="*/ 121 w 156"/>
                <a:gd name="T31" fmla="*/ 56 h 183"/>
                <a:gd name="T32" fmla="*/ 105 w 156"/>
                <a:gd name="T33" fmla="*/ 41 h 183"/>
                <a:gd name="T34" fmla="*/ 81 w 156"/>
                <a:gd name="T35" fmla="*/ 35 h 183"/>
                <a:gd name="T36" fmla="*/ 60 w 156"/>
                <a:gd name="T37" fmla="*/ 40 h 183"/>
                <a:gd name="T38" fmla="*/ 54 w 156"/>
                <a:gd name="T39" fmla="*/ 52 h 183"/>
                <a:gd name="T40" fmla="*/ 61 w 156"/>
                <a:gd name="T41" fmla="*/ 64 h 183"/>
                <a:gd name="T42" fmla="*/ 88 w 156"/>
                <a:gd name="T43" fmla="*/ 71 h 183"/>
                <a:gd name="T44" fmla="*/ 116 w 156"/>
                <a:gd name="T45" fmla="*/ 79 h 183"/>
                <a:gd name="T46" fmla="*/ 138 w 156"/>
                <a:gd name="T47" fmla="*/ 90 h 183"/>
                <a:gd name="T48" fmla="*/ 151 w 156"/>
                <a:gd name="T49" fmla="*/ 106 h 183"/>
                <a:gd name="T50" fmla="*/ 156 w 156"/>
                <a:gd name="T51" fmla="*/ 128 h 183"/>
                <a:gd name="T52" fmla="*/ 150 w 156"/>
                <a:gd name="T53" fmla="*/ 153 h 183"/>
                <a:gd name="T54" fmla="*/ 134 w 156"/>
                <a:gd name="T55" fmla="*/ 170 h 183"/>
                <a:gd name="T56" fmla="*/ 110 w 156"/>
                <a:gd name="T57" fmla="*/ 180 h 183"/>
                <a:gd name="T58" fmla="*/ 80 w 156"/>
                <a:gd name="T59" fmla="*/ 183 h 183"/>
                <a:gd name="T60" fmla="*/ 30 w 156"/>
                <a:gd name="T61" fmla="*/ 172 h 183"/>
                <a:gd name="T62" fmla="*/ 0 w 156"/>
                <a:gd name="T63" fmla="*/ 142 h 183"/>
                <a:gd name="T64" fmla="*/ 35 w 156"/>
                <a:gd name="T65" fmla="*/ 12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6" h="183">
                  <a:moveTo>
                    <a:pt x="35" y="120"/>
                  </a:moveTo>
                  <a:cubicBezTo>
                    <a:pt x="39" y="128"/>
                    <a:pt x="45" y="135"/>
                    <a:pt x="52" y="140"/>
                  </a:cubicBezTo>
                  <a:cubicBezTo>
                    <a:pt x="60" y="145"/>
                    <a:pt x="69" y="148"/>
                    <a:pt x="80" y="148"/>
                  </a:cubicBezTo>
                  <a:cubicBezTo>
                    <a:pt x="90" y="148"/>
                    <a:pt x="98" y="146"/>
                    <a:pt x="103" y="143"/>
                  </a:cubicBezTo>
                  <a:cubicBezTo>
                    <a:pt x="108" y="140"/>
                    <a:pt x="111" y="136"/>
                    <a:pt x="111" y="131"/>
                  </a:cubicBezTo>
                  <a:cubicBezTo>
                    <a:pt x="111" y="125"/>
                    <a:pt x="108" y="121"/>
                    <a:pt x="102" y="117"/>
                  </a:cubicBezTo>
                  <a:cubicBezTo>
                    <a:pt x="97" y="113"/>
                    <a:pt x="86" y="110"/>
                    <a:pt x="70" y="107"/>
                  </a:cubicBezTo>
                  <a:cubicBezTo>
                    <a:pt x="61" y="105"/>
                    <a:pt x="52" y="103"/>
                    <a:pt x="45" y="100"/>
                  </a:cubicBezTo>
                  <a:cubicBezTo>
                    <a:pt x="37" y="97"/>
                    <a:pt x="31" y="94"/>
                    <a:pt x="25" y="89"/>
                  </a:cubicBezTo>
                  <a:cubicBezTo>
                    <a:pt x="20" y="85"/>
                    <a:pt x="16" y="80"/>
                    <a:pt x="13" y="74"/>
                  </a:cubicBezTo>
                  <a:cubicBezTo>
                    <a:pt x="10" y="68"/>
                    <a:pt x="9" y="60"/>
                    <a:pt x="9" y="52"/>
                  </a:cubicBezTo>
                  <a:cubicBezTo>
                    <a:pt x="9" y="36"/>
                    <a:pt x="15" y="24"/>
                    <a:pt x="28" y="14"/>
                  </a:cubicBezTo>
                  <a:cubicBezTo>
                    <a:pt x="41" y="4"/>
                    <a:pt x="59" y="0"/>
                    <a:pt x="81" y="0"/>
                  </a:cubicBezTo>
                  <a:cubicBezTo>
                    <a:pt x="101" y="0"/>
                    <a:pt x="116" y="3"/>
                    <a:pt x="128" y="9"/>
                  </a:cubicBezTo>
                  <a:cubicBezTo>
                    <a:pt x="140" y="16"/>
                    <a:pt x="149" y="24"/>
                    <a:pt x="155" y="33"/>
                  </a:cubicBezTo>
                  <a:cubicBezTo>
                    <a:pt x="121" y="56"/>
                    <a:pt x="121" y="56"/>
                    <a:pt x="121" y="56"/>
                  </a:cubicBezTo>
                  <a:cubicBezTo>
                    <a:pt x="117" y="50"/>
                    <a:pt x="111" y="45"/>
                    <a:pt x="105" y="41"/>
                  </a:cubicBezTo>
                  <a:cubicBezTo>
                    <a:pt x="98" y="37"/>
                    <a:pt x="90" y="35"/>
                    <a:pt x="81" y="35"/>
                  </a:cubicBezTo>
                  <a:cubicBezTo>
                    <a:pt x="70" y="35"/>
                    <a:pt x="63" y="37"/>
                    <a:pt x="60" y="40"/>
                  </a:cubicBezTo>
                  <a:cubicBezTo>
                    <a:pt x="56" y="43"/>
                    <a:pt x="54" y="47"/>
                    <a:pt x="54" y="52"/>
                  </a:cubicBezTo>
                  <a:cubicBezTo>
                    <a:pt x="54" y="57"/>
                    <a:pt x="56" y="61"/>
                    <a:pt x="61" y="64"/>
                  </a:cubicBezTo>
                  <a:cubicBezTo>
                    <a:pt x="66" y="66"/>
                    <a:pt x="75" y="69"/>
                    <a:pt x="88" y="71"/>
                  </a:cubicBezTo>
                  <a:cubicBezTo>
                    <a:pt x="99" y="73"/>
                    <a:pt x="108" y="76"/>
                    <a:pt x="116" y="79"/>
                  </a:cubicBezTo>
                  <a:cubicBezTo>
                    <a:pt x="125" y="82"/>
                    <a:pt x="132" y="86"/>
                    <a:pt x="138" y="90"/>
                  </a:cubicBezTo>
                  <a:cubicBezTo>
                    <a:pt x="144" y="95"/>
                    <a:pt x="148" y="100"/>
                    <a:pt x="151" y="106"/>
                  </a:cubicBezTo>
                  <a:cubicBezTo>
                    <a:pt x="154" y="113"/>
                    <a:pt x="156" y="120"/>
                    <a:pt x="156" y="128"/>
                  </a:cubicBezTo>
                  <a:cubicBezTo>
                    <a:pt x="156" y="138"/>
                    <a:pt x="154" y="146"/>
                    <a:pt x="150" y="153"/>
                  </a:cubicBezTo>
                  <a:cubicBezTo>
                    <a:pt x="146" y="160"/>
                    <a:pt x="141" y="166"/>
                    <a:pt x="134" y="170"/>
                  </a:cubicBezTo>
                  <a:cubicBezTo>
                    <a:pt x="127" y="175"/>
                    <a:pt x="119" y="178"/>
                    <a:pt x="110" y="180"/>
                  </a:cubicBezTo>
                  <a:cubicBezTo>
                    <a:pt x="101" y="182"/>
                    <a:pt x="91" y="183"/>
                    <a:pt x="80" y="183"/>
                  </a:cubicBezTo>
                  <a:cubicBezTo>
                    <a:pt x="59" y="183"/>
                    <a:pt x="42" y="179"/>
                    <a:pt x="30" y="172"/>
                  </a:cubicBezTo>
                  <a:cubicBezTo>
                    <a:pt x="17" y="164"/>
                    <a:pt x="7" y="154"/>
                    <a:pt x="0" y="142"/>
                  </a:cubicBezTo>
                  <a:lnTo>
                    <a:pt x="35" y="1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0">
              <a:extLst>
                <a:ext uri="{FF2B5EF4-FFF2-40B4-BE49-F238E27FC236}">
                  <a16:creationId xmlns:a16="http://schemas.microsoft.com/office/drawing/2014/main" id="{0755A6FE-11F2-481F-AF87-6E57FF2B88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45334" y="846268"/>
              <a:ext cx="196436" cy="285832"/>
            </a:xfrm>
            <a:custGeom>
              <a:avLst/>
              <a:gdLst>
                <a:gd name="T0" fmla="*/ 0 w 164"/>
                <a:gd name="T1" fmla="*/ 242 h 242"/>
                <a:gd name="T2" fmla="*/ 0 w 164"/>
                <a:gd name="T3" fmla="*/ 0 h 242"/>
                <a:gd name="T4" fmla="*/ 48 w 164"/>
                <a:gd name="T5" fmla="*/ 0 h 242"/>
                <a:gd name="T6" fmla="*/ 48 w 164"/>
                <a:gd name="T7" fmla="*/ 79 h 242"/>
                <a:gd name="T8" fmla="*/ 69 w 164"/>
                <a:gd name="T9" fmla="*/ 67 h 242"/>
                <a:gd name="T10" fmla="*/ 98 w 164"/>
                <a:gd name="T11" fmla="*/ 63 h 242"/>
                <a:gd name="T12" fmla="*/ 129 w 164"/>
                <a:gd name="T13" fmla="*/ 68 h 242"/>
                <a:gd name="T14" fmla="*/ 149 w 164"/>
                <a:gd name="T15" fmla="*/ 83 h 242"/>
                <a:gd name="T16" fmla="*/ 161 w 164"/>
                <a:gd name="T17" fmla="*/ 107 h 242"/>
                <a:gd name="T18" fmla="*/ 164 w 164"/>
                <a:gd name="T19" fmla="*/ 138 h 242"/>
                <a:gd name="T20" fmla="*/ 164 w 164"/>
                <a:gd name="T21" fmla="*/ 242 h 242"/>
                <a:gd name="T22" fmla="*/ 117 w 164"/>
                <a:gd name="T23" fmla="*/ 242 h 242"/>
                <a:gd name="T24" fmla="*/ 117 w 164"/>
                <a:gd name="T25" fmla="*/ 142 h 242"/>
                <a:gd name="T26" fmla="*/ 108 w 164"/>
                <a:gd name="T27" fmla="*/ 110 h 242"/>
                <a:gd name="T28" fmla="*/ 87 w 164"/>
                <a:gd name="T29" fmla="*/ 100 h 242"/>
                <a:gd name="T30" fmla="*/ 65 w 164"/>
                <a:gd name="T31" fmla="*/ 106 h 242"/>
                <a:gd name="T32" fmla="*/ 48 w 164"/>
                <a:gd name="T33" fmla="*/ 118 h 242"/>
                <a:gd name="T34" fmla="*/ 48 w 164"/>
                <a:gd name="T35" fmla="*/ 242 h 242"/>
                <a:gd name="T36" fmla="*/ 0 w 164"/>
                <a:gd name="T37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242">
                  <a:moveTo>
                    <a:pt x="0" y="24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54" y="74"/>
                    <a:pt x="61" y="70"/>
                    <a:pt x="69" y="67"/>
                  </a:cubicBezTo>
                  <a:cubicBezTo>
                    <a:pt x="77" y="64"/>
                    <a:pt x="87" y="63"/>
                    <a:pt x="98" y="63"/>
                  </a:cubicBezTo>
                  <a:cubicBezTo>
                    <a:pt x="110" y="63"/>
                    <a:pt x="120" y="64"/>
                    <a:pt x="129" y="68"/>
                  </a:cubicBezTo>
                  <a:cubicBezTo>
                    <a:pt x="137" y="72"/>
                    <a:pt x="144" y="77"/>
                    <a:pt x="149" y="83"/>
                  </a:cubicBezTo>
                  <a:cubicBezTo>
                    <a:pt x="154" y="90"/>
                    <a:pt x="158" y="98"/>
                    <a:pt x="161" y="107"/>
                  </a:cubicBezTo>
                  <a:cubicBezTo>
                    <a:pt x="163" y="117"/>
                    <a:pt x="164" y="127"/>
                    <a:pt x="164" y="138"/>
                  </a:cubicBezTo>
                  <a:cubicBezTo>
                    <a:pt x="164" y="242"/>
                    <a:pt x="164" y="242"/>
                    <a:pt x="164" y="242"/>
                  </a:cubicBezTo>
                  <a:cubicBezTo>
                    <a:pt x="117" y="242"/>
                    <a:pt x="117" y="242"/>
                    <a:pt x="117" y="242"/>
                  </a:cubicBezTo>
                  <a:cubicBezTo>
                    <a:pt x="117" y="142"/>
                    <a:pt x="117" y="142"/>
                    <a:pt x="117" y="142"/>
                  </a:cubicBezTo>
                  <a:cubicBezTo>
                    <a:pt x="117" y="127"/>
                    <a:pt x="114" y="117"/>
                    <a:pt x="108" y="110"/>
                  </a:cubicBezTo>
                  <a:cubicBezTo>
                    <a:pt x="102" y="104"/>
                    <a:pt x="95" y="100"/>
                    <a:pt x="87" y="100"/>
                  </a:cubicBezTo>
                  <a:cubicBezTo>
                    <a:pt x="79" y="100"/>
                    <a:pt x="72" y="102"/>
                    <a:pt x="65" y="106"/>
                  </a:cubicBezTo>
                  <a:cubicBezTo>
                    <a:pt x="58" y="110"/>
                    <a:pt x="52" y="114"/>
                    <a:pt x="48" y="118"/>
                  </a:cubicBezTo>
                  <a:cubicBezTo>
                    <a:pt x="48" y="242"/>
                    <a:pt x="48" y="242"/>
                    <a:pt x="48" y="242"/>
                  </a:cubicBezTo>
                  <a:lnTo>
                    <a:pt x="0" y="2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6213953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19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Small Text -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3D5C5-88AB-412A-98B8-D2E16582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10E6D-19E7-4CA1-8F59-F63D79587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8595" indent="-188595">
              <a:buFont typeface="Wingdings" panose="05000000000000000000" pitchFamily="2" charset="2"/>
              <a:buChar char="§"/>
              <a:defRPr/>
            </a:lvl1pPr>
            <a:lvl5pPr marL="988814" indent="-142756">
              <a:buFont typeface="Arial" panose="020B0604020202020204" pitchFamily="34" charset="0"/>
              <a:buChar char="▫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B0085-433C-4B15-85FD-BF8067E8A3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36622"/>
      </p:ext>
    </p:extLst>
  </p:cSld>
  <p:clrMapOvr>
    <a:masterClrMapping/>
  </p:clrMapOvr>
  <p:hf hdr="0" ftr="0" dt="0"/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Small Text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4380A-CBFA-4AB7-A65E-59F18461D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D3B2B-CB8B-4F0C-812A-53E8D4943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3900" y="1524000"/>
            <a:ext cx="4399598" cy="50712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7A9F84-848B-4445-9B2B-A0A714040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43526" y="1524000"/>
            <a:ext cx="4526280" cy="50712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210417-7E90-4EFF-BCFF-9CB9B93CFA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78200"/>
      </p:ext>
    </p:extLst>
  </p:cSld>
  <p:clrMapOvr>
    <a:masterClrMapping/>
  </p:clrMapOvr>
  <p:hf hdr="0" ftr="0" dt="0"/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>
  <p:cSld name="Small Text -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4380A-CBFA-4AB7-A65E-59F18461D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D3B2B-CB8B-4F0C-812A-53E8D4943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3898" y="1524000"/>
            <a:ext cx="4399599" cy="5071255"/>
          </a:xfrm>
        </p:spPr>
        <p:txBody>
          <a:bodyPr/>
          <a:lstStyle>
            <a:lvl1pPr marL="188595" indent="-188595">
              <a:buFont typeface="Wingdings" panose="05000000000000000000" pitchFamily="2" charset="2"/>
              <a:buChar char="§"/>
              <a:defRPr/>
            </a:lvl1pPr>
            <a:lvl5pPr marL="988814" indent="-142756">
              <a:buFont typeface="Arial" panose="020B0604020202020204" pitchFamily="34" charset="0"/>
              <a:buChar char="▫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210417-7E90-4EFF-BCFF-9CB9B93CFA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71696FD-EE40-4F4D-A427-8C34DFEC186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437189" y="1638300"/>
            <a:ext cx="4267200" cy="5372100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>
            <a:lvl1pPr marL="0" indent="0">
              <a:buNone/>
              <a:defRPr/>
            </a:lvl1pPr>
            <a:lvl5pPr marL="988814" indent="-142756">
              <a:buFont typeface="Arial" panose="020B0604020202020204" pitchFamily="34" charset="0"/>
              <a:buChar char="▫"/>
              <a:defRPr/>
            </a:lvl5pPr>
          </a:lstStyle>
          <a:p>
            <a:pPr lvl="0"/>
            <a:r>
              <a:rPr lang="en-US" dirty="0"/>
              <a:t>Photo or Chart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543391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162F2-5A7F-4214-8581-CAD85988F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A0228-2B78-4798-8783-5F86E769F1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65806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3B5F6-61BC-4F95-BA11-EC4C136351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44655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Large Text -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3D5C5-88AB-412A-98B8-D2E16582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10E6D-19E7-4CA1-8F59-F63D79587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B0085-433C-4B15-85FD-BF8067E8A3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64771"/>
      </p:ext>
    </p:extLst>
  </p:cSld>
  <p:clrMapOvr>
    <a:masterClrMapping/>
  </p:clrMapOvr>
  <p:hf hdr="0" ftr="0" dt="0"/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Large Text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4380A-CBFA-4AB7-A65E-59F18461D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D3B2B-CB8B-4F0C-812A-53E8D4943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3900" y="1524000"/>
            <a:ext cx="4399598" cy="507125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7A9F84-848B-4445-9B2B-A0A714040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43526" y="1524000"/>
            <a:ext cx="4526280" cy="507125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210417-7E90-4EFF-BCFF-9CB9B93CFA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39583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2.xml"/></Relationships>
</file>

<file path=ppt/slideMasters/slideMaster1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32C1FA-FA96-4917-A7B8-51BB2E1BC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443176"/>
            <a:ext cx="9145905" cy="10046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D21BA-1D81-491F-88C8-574E50E40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3898" y="1524000"/>
            <a:ext cx="7271387" cy="5489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172B9-D92A-4914-90D2-7BE07D634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794" y="7239000"/>
            <a:ext cx="609006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2"/>
                </a:solidFill>
              </a:defRPr>
            </a:lvl1pPr>
          </a:lstStyle>
          <a:p>
            <a:fld id="{172C904B-F96C-4653-81EF-EE9BF9D0C2D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9A2501-E9A6-440D-AB10-224635B1A1DE}"/>
              </a:ext>
            </a:extLst>
          </p:cNvPr>
          <p:cNvCxnSpPr>
            <a:cxnSpLocks/>
          </p:cNvCxnSpPr>
          <p:nvPr/>
        </p:nvCxnSpPr>
        <p:spPr>
          <a:xfrm>
            <a:off x="838200" y="347663"/>
            <a:ext cx="886618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2DF5731-2C63-4FD2-A90B-D2132A121E5B}"/>
              </a:ext>
            </a:extLst>
          </p:cNvPr>
          <p:cNvGrpSpPr/>
          <p:nvPr userDrawn="1"/>
        </p:nvGrpSpPr>
        <p:grpSpPr>
          <a:xfrm>
            <a:off x="838200" y="7213305"/>
            <a:ext cx="609600" cy="300941"/>
            <a:chOff x="-1076326" y="3321051"/>
            <a:chExt cx="1630364" cy="804862"/>
          </a:xfrm>
        </p:grpSpPr>
        <p:sp>
          <p:nvSpPr>
            <p:cNvPr id="25" name="AutoShape 3">
              <a:extLst>
                <a:ext uri="{FF2B5EF4-FFF2-40B4-BE49-F238E27FC236}">
                  <a16:creationId xmlns:a16="http://schemas.microsoft.com/office/drawing/2014/main" id="{3BAFF941-DB00-47F0-B45C-E16ADDCB781D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-1074738" y="3322638"/>
              <a:ext cx="1628776" cy="80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591FFCBB-B4AD-461B-B3D5-66A9F6F67CC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076326" y="3321051"/>
              <a:ext cx="1628776" cy="804862"/>
            </a:xfrm>
            <a:custGeom>
              <a:avLst/>
              <a:gdLst>
                <a:gd name="T0" fmla="*/ 1026 w 1026"/>
                <a:gd name="T1" fmla="*/ 507 h 507"/>
                <a:gd name="T2" fmla="*/ 0 w 1026"/>
                <a:gd name="T3" fmla="*/ 507 h 507"/>
                <a:gd name="T4" fmla="*/ 0 w 1026"/>
                <a:gd name="T5" fmla="*/ 0 h 507"/>
                <a:gd name="T6" fmla="*/ 1026 w 1026"/>
                <a:gd name="T7" fmla="*/ 0 h 507"/>
                <a:gd name="T8" fmla="*/ 1026 w 1026"/>
                <a:gd name="T9" fmla="*/ 507 h 507"/>
                <a:gd name="T10" fmla="*/ 18 w 1026"/>
                <a:gd name="T11" fmla="*/ 489 h 507"/>
                <a:gd name="T12" fmla="*/ 1009 w 1026"/>
                <a:gd name="T13" fmla="*/ 489 h 507"/>
                <a:gd name="T14" fmla="*/ 1009 w 1026"/>
                <a:gd name="T15" fmla="*/ 17 h 507"/>
                <a:gd name="T16" fmla="*/ 18 w 1026"/>
                <a:gd name="T17" fmla="*/ 17 h 507"/>
                <a:gd name="T18" fmla="*/ 18 w 1026"/>
                <a:gd name="T19" fmla="*/ 489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6" h="507">
                  <a:moveTo>
                    <a:pt x="1026" y="507"/>
                  </a:moveTo>
                  <a:lnTo>
                    <a:pt x="0" y="507"/>
                  </a:lnTo>
                  <a:lnTo>
                    <a:pt x="0" y="0"/>
                  </a:lnTo>
                  <a:lnTo>
                    <a:pt x="1026" y="0"/>
                  </a:lnTo>
                  <a:lnTo>
                    <a:pt x="1026" y="507"/>
                  </a:lnTo>
                  <a:close/>
                  <a:moveTo>
                    <a:pt x="18" y="489"/>
                  </a:moveTo>
                  <a:lnTo>
                    <a:pt x="1009" y="489"/>
                  </a:lnTo>
                  <a:lnTo>
                    <a:pt x="1009" y="17"/>
                  </a:lnTo>
                  <a:lnTo>
                    <a:pt x="18" y="17"/>
                  </a:lnTo>
                  <a:lnTo>
                    <a:pt x="18" y="48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34706D3F-1C36-4125-8F95-17CFC42993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879475" y="3514725"/>
              <a:ext cx="442913" cy="447675"/>
            </a:xfrm>
            <a:custGeom>
              <a:avLst/>
              <a:gdLst>
                <a:gd name="T0" fmla="*/ 0 w 279"/>
                <a:gd name="T1" fmla="*/ 282 h 282"/>
                <a:gd name="T2" fmla="*/ 0 w 279"/>
                <a:gd name="T3" fmla="*/ 0 h 282"/>
                <a:gd name="T4" fmla="*/ 59 w 279"/>
                <a:gd name="T5" fmla="*/ 0 h 282"/>
                <a:gd name="T6" fmla="*/ 143 w 279"/>
                <a:gd name="T7" fmla="*/ 145 h 282"/>
                <a:gd name="T8" fmla="*/ 219 w 279"/>
                <a:gd name="T9" fmla="*/ 0 h 282"/>
                <a:gd name="T10" fmla="*/ 279 w 279"/>
                <a:gd name="T11" fmla="*/ 0 h 282"/>
                <a:gd name="T12" fmla="*/ 279 w 279"/>
                <a:gd name="T13" fmla="*/ 282 h 282"/>
                <a:gd name="T14" fmla="*/ 222 w 279"/>
                <a:gd name="T15" fmla="*/ 282 h 282"/>
                <a:gd name="T16" fmla="*/ 222 w 279"/>
                <a:gd name="T17" fmla="*/ 119 h 282"/>
                <a:gd name="T18" fmla="*/ 153 w 279"/>
                <a:gd name="T19" fmla="*/ 232 h 282"/>
                <a:gd name="T20" fmla="*/ 133 w 279"/>
                <a:gd name="T21" fmla="*/ 232 h 282"/>
                <a:gd name="T22" fmla="*/ 57 w 279"/>
                <a:gd name="T23" fmla="*/ 117 h 282"/>
                <a:gd name="T24" fmla="*/ 57 w 279"/>
                <a:gd name="T25" fmla="*/ 282 h 282"/>
                <a:gd name="T26" fmla="*/ 0 w 279"/>
                <a:gd name="T27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9" h="282">
                  <a:moveTo>
                    <a:pt x="0" y="282"/>
                  </a:moveTo>
                  <a:lnTo>
                    <a:pt x="0" y="0"/>
                  </a:lnTo>
                  <a:lnTo>
                    <a:pt x="59" y="0"/>
                  </a:lnTo>
                  <a:lnTo>
                    <a:pt x="143" y="145"/>
                  </a:lnTo>
                  <a:lnTo>
                    <a:pt x="219" y="0"/>
                  </a:lnTo>
                  <a:lnTo>
                    <a:pt x="279" y="0"/>
                  </a:lnTo>
                  <a:lnTo>
                    <a:pt x="279" y="282"/>
                  </a:lnTo>
                  <a:lnTo>
                    <a:pt x="222" y="282"/>
                  </a:lnTo>
                  <a:lnTo>
                    <a:pt x="222" y="119"/>
                  </a:lnTo>
                  <a:lnTo>
                    <a:pt x="153" y="232"/>
                  </a:lnTo>
                  <a:lnTo>
                    <a:pt x="133" y="232"/>
                  </a:lnTo>
                  <a:lnTo>
                    <a:pt x="57" y="117"/>
                  </a:lnTo>
                  <a:lnTo>
                    <a:pt x="57" y="282"/>
                  </a:lnTo>
                  <a:lnTo>
                    <a:pt x="0" y="28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B8B8272D-49EB-4612-8C1B-1A81899EE8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382588" y="3484563"/>
              <a:ext cx="379413" cy="477837"/>
            </a:xfrm>
            <a:custGeom>
              <a:avLst/>
              <a:gdLst>
                <a:gd name="T0" fmla="*/ 379 w 388"/>
                <a:gd name="T1" fmla="*/ 367 h 493"/>
                <a:gd name="T2" fmla="*/ 318 w 388"/>
                <a:gd name="T3" fmla="*/ 425 h 493"/>
                <a:gd name="T4" fmla="*/ 200 w 388"/>
                <a:gd name="T5" fmla="*/ 321 h 493"/>
                <a:gd name="T6" fmla="*/ 253 w 388"/>
                <a:gd name="T7" fmla="*/ 258 h 493"/>
                <a:gd name="T8" fmla="*/ 266 w 388"/>
                <a:gd name="T9" fmla="*/ 268 h 493"/>
                <a:gd name="T10" fmla="*/ 264 w 388"/>
                <a:gd name="T11" fmla="*/ 287 h 493"/>
                <a:gd name="T12" fmla="*/ 310 w 388"/>
                <a:gd name="T13" fmla="*/ 331 h 493"/>
                <a:gd name="T14" fmla="*/ 357 w 388"/>
                <a:gd name="T15" fmla="*/ 275 h 493"/>
                <a:gd name="T16" fmla="*/ 303 w 388"/>
                <a:gd name="T17" fmla="*/ 220 h 493"/>
                <a:gd name="T18" fmla="*/ 191 w 388"/>
                <a:gd name="T19" fmla="*/ 309 h 493"/>
                <a:gd name="T20" fmla="*/ 98 w 388"/>
                <a:gd name="T21" fmla="*/ 185 h 493"/>
                <a:gd name="T22" fmla="*/ 168 w 388"/>
                <a:gd name="T23" fmla="*/ 81 h 493"/>
                <a:gd name="T24" fmla="*/ 81 w 388"/>
                <a:gd name="T25" fmla="*/ 0 h 493"/>
                <a:gd name="T26" fmla="*/ 0 w 388"/>
                <a:gd name="T27" fmla="*/ 26 h 493"/>
                <a:gd name="T28" fmla="*/ 0 w 388"/>
                <a:gd name="T29" fmla="*/ 208 h 493"/>
                <a:gd name="T30" fmla="*/ 10 w 388"/>
                <a:gd name="T31" fmla="*/ 222 h 493"/>
                <a:gd name="T32" fmla="*/ 18 w 388"/>
                <a:gd name="T33" fmla="*/ 234 h 493"/>
                <a:gd name="T34" fmla="*/ 133 w 388"/>
                <a:gd name="T35" fmla="*/ 393 h 493"/>
                <a:gd name="T36" fmla="*/ 72 w 388"/>
                <a:gd name="T37" fmla="*/ 434 h 493"/>
                <a:gd name="T38" fmla="*/ 0 w 388"/>
                <a:gd name="T39" fmla="*/ 393 h 493"/>
                <a:gd name="T40" fmla="*/ 0 w 388"/>
                <a:gd name="T41" fmla="*/ 493 h 493"/>
                <a:gd name="T42" fmla="*/ 142 w 388"/>
                <a:gd name="T43" fmla="*/ 404 h 493"/>
                <a:gd name="T44" fmla="*/ 267 w 388"/>
                <a:gd name="T45" fmla="*/ 493 h 493"/>
                <a:gd name="T46" fmla="*/ 388 w 388"/>
                <a:gd name="T47" fmla="*/ 372 h 493"/>
                <a:gd name="T48" fmla="*/ 379 w 388"/>
                <a:gd name="T49" fmla="*/ 367 h 493"/>
                <a:gd name="T50" fmla="*/ 38 w 388"/>
                <a:gd name="T51" fmla="*/ 67 h 493"/>
                <a:gd name="T52" fmla="*/ 88 w 388"/>
                <a:gd name="T53" fmla="*/ 17 h 493"/>
                <a:gd name="T54" fmla="*/ 151 w 388"/>
                <a:gd name="T55" fmla="*/ 86 h 493"/>
                <a:gd name="T56" fmla="*/ 89 w 388"/>
                <a:gd name="T57" fmla="*/ 174 h 493"/>
                <a:gd name="T58" fmla="*/ 38 w 388"/>
                <a:gd name="T59" fmla="*/ 67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88" h="493">
                  <a:moveTo>
                    <a:pt x="379" y="367"/>
                  </a:moveTo>
                  <a:cubicBezTo>
                    <a:pt x="369" y="396"/>
                    <a:pt x="354" y="425"/>
                    <a:pt x="318" y="425"/>
                  </a:cubicBezTo>
                  <a:cubicBezTo>
                    <a:pt x="289" y="425"/>
                    <a:pt x="251" y="384"/>
                    <a:pt x="200" y="321"/>
                  </a:cubicBezTo>
                  <a:cubicBezTo>
                    <a:pt x="211" y="307"/>
                    <a:pt x="236" y="258"/>
                    <a:pt x="253" y="258"/>
                  </a:cubicBezTo>
                  <a:cubicBezTo>
                    <a:pt x="260" y="258"/>
                    <a:pt x="266" y="262"/>
                    <a:pt x="266" y="268"/>
                  </a:cubicBezTo>
                  <a:cubicBezTo>
                    <a:pt x="266" y="273"/>
                    <a:pt x="264" y="279"/>
                    <a:pt x="264" y="287"/>
                  </a:cubicBezTo>
                  <a:cubicBezTo>
                    <a:pt x="264" y="311"/>
                    <a:pt x="281" y="331"/>
                    <a:pt x="310" y="331"/>
                  </a:cubicBezTo>
                  <a:cubicBezTo>
                    <a:pt x="341" y="331"/>
                    <a:pt x="357" y="304"/>
                    <a:pt x="357" y="275"/>
                  </a:cubicBezTo>
                  <a:cubicBezTo>
                    <a:pt x="357" y="245"/>
                    <a:pt x="332" y="220"/>
                    <a:pt x="303" y="220"/>
                  </a:cubicBezTo>
                  <a:cubicBezTo>
                    <a:pt x="252" y="220"/>
                    <a:pt x="224" y="254"/>
                    <a:pt x="191" y="309"/>
                  </a:cubicBezTo>
                  <a:cubicBezTo>
                    <a:pt x="98" y="185"/>
                    <a:pt x="98" y="185"/>
                    <a:pt x="98" y="185"/>
                  </a:cubicBezTo>
                  <a:cubicBezTo>
                    <a:pt x="137" y="157"/>
                    <a:pt x="168" y="132"/>
                    <a:pt x="168" y="81"/>
                  </a:cubicBezTo>
                  <a:cubicBezTo>
                    <a:pt x="168" y="29"/>
                    <a:pt x="136" y="0"/>
                    <a:pt x="81" y="0"/>
                  </a:cubicBezTo>
                  <a:cubicBezTo>
                    <a:pt x="50" y="0"/>
                    <a:pt x="22" y="9"/>
                    <a:pt x="0" y="26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3" y="213"/>
                    <a:pt x="7" y="218"/>
                    <a:pt x="10" y="222"/>
                  </a:cubicBezTo>
                  <a:cubicBezTo>
                    <a:pt x="18" y="234"/>
                    <a:pt x="18" y="234"/>
                    <a:pt x="18" y="234"/>
                  </a:cubicBezTo>
                  <a:cubicBezTo>
                    <a:pt x="133" y="393"/>
                    <a:pt x="133" y="393"/>
                    <a:pt x="133" y="393"/>
                  </a:cubicBezTo>
                  <a:cubicBezTo>
                    <a:pt x="121" y="414"/>
                    <a:pt x="99" y="434"/>
                    <a:pt x="72" y="434"/>
                  </a:cubicBezTo>
                  <a:cubicBezTo>
                    <a:pt x="47" y="434"/>
                    <a:pt x="21" y="416"/>
                    <a:pt x="0" y="393"/>
                  </a:cubicBezTo>
                  <a:cubicBezTo>
                    <a:pt x="0" y="493"/>
                    <a:pt x="0" y="493"/>
                    <a:pt x="0" y="493"/>
                  </a:cubicBezTo>
                  <a:cubicBezTo>
                    <a:pt x="55" y="493"/>
                    <a:pt x="95" y="463"/>
                    <a:pt x="142" y="404"/>
                  </a:cubicBezTo>
                  <a:cubicBezTo>
                    <a:pt x="197" y="469"/>
                    <a:pt x="226" y="493"/>
                    <a:pt x="267" y="493"/>
                  </a:cubicBezTo>
                  <a:cubicBezTo>
                    <a:pt x="336" y="493"/>
                    <a:pt x="371" y="430"/>
                    <a:pt x="388" y="372"/>
                  </a:cubicBezTo>
                  <a:lnTo>
                    <a:pt x="379" y="367"/>
                  </a:lnTo>
                  <a:close/>
                  <a:moveTo>
                    <a:pt x="38" y="67"/>
                  </a:moveTo>
                  <a:cubicBezTo>
                    <a:pt x="38" y="38"/>
                    <a:pt x="58" y="17"/>
                    <a:pt x="88" y="17"/>
                  </a:cubicBezTo>
                  <a:cubicBezTo>
                    <a:pt x="129" y="17"/>
                    <a:pt x="151" y="42"/>
                    <a:pt x="151" y="86"/>
                  </a:cubicBezTo>
                  <a:cubicBezTo>
                    <a:pt x="151" y="125"/>
                    <a:pt x="119" y="155"/>
                    <a:pt x="89" y="174"/>
                  </a:cubicBezTo>
                  <a:cubicBezTo>
                    <a:pt x="73" y="146"/>
                    <a:pt x="38" y="101"/>
                    <a:pt x="38" y="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">
              <a:extLst>
                <a:ext uri="{FF2B5EF4-FFF2-40B4-BE49-F238E27FC236}">
                  <a16:creationId xmlns:a16="http://schemas.microsoft.com/office/drawing/2014/main" id="{9A8D8417-26A1-4D48-8A6B-23C971351D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988" y="3509963"/>
              <a:ext cx="330200" cy="452437"/>
            </a:xfrm>
            <a:custGeom>
              <a:avLst/>
              <a:gdLst>
                <a:gd name="T0" fmla="*/ 0 w 208"/>
                <a:gd name="T1" fmla="*/ 285 h 285"/>
                <a:gd name="T2" fmla="*/ 0 w 208"/>
                <a:gd name="T3" fmla="*/ 0 h 285"/>
                <a:gd name="T4" fmla="*/ 198 w 208"/>
                <a:gd name="T5" fmla="*/ 0 h 285"/>
                <a:gd name="T6" fmla="*/ 198 w 208"/>
                <a:gd name="T7" fmla="*/ 52 h 285"/>
                <a:gd name="T8" fmla="*/ 58 w 208"/>
                <a:gd name="T9" fmla="*/ 52 h 285"/>
                <a:gd name="T10" fmla="*/ 58 w 208"/>
                <a:gd name="T11" fmla="*/ 116 h 285"/>
                <a:gd name="T12" fmla="*/ 174 w 208"/>
                <a:gd name="T13" fmla="*/ 116 h 285"/>
                <a:gd name="T14" fmla="*/ 174 w 208"/>
                <a:gd name="T15" fmla="*/ 168 h 285"/>
                <a:gd name="T16" fmla="*/ 58 w 208"/>
                <a:gd name="T17" fmla="*/ 168 h 285"/>
                <a:gd name="T18" fmla="*/ 58 w 208"/>
                <a:gd name="T19" fmla="*/ 233 h 285"/>
                <a:gd name="T20" fmla="*/ 208 w 208"/>
                <a:gd name="T21" fmla="*/ 233 h 285"/>
                <a:gd name="T22" fmla="*/ 208 w 208"/>
                <a:gd name="T23" fmla="*/ 285 h 285"/>
                <a:gd name="T24" fmla="*/ 0 w 208"/>
                <a:gd name="T25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285">
                  <a:moveTo>
                    <a:pt x="0" y="285"/>
                  </a:moveTo>
                  <a:lnTo>
                    <a:pt x="0" y="0"/>
                  </a:lnTo>
                  <a:lnTo>
                    <a:pt x="198" y="0"/>
                  </a:lnTo>
                  <a:lnTo>
                    <a:pt x="198" y="52"/>
                  </a:lnTo>
                  <a:lnTo>
                    <a:pt x="58" y="52"/>
                  </a:lnTo>
                  <a:lnTo>
                    <a:pt x="58" y="116"/>
                  </a:lnTo>
                  <a:lnTo>
                    <a:pt x="174" y="116"/>
                  </a:lnTo>
                  <a:lnTo>
                    <a:pt x="174" y="168"/>
                  </a:lnTo>
                  <a:lnTo>
                    <a:pt x="58" y="168"/>
                  </a:lnTo>
                  <a:lnTo>
                    <a:pt x="58" y="233"/>
                  </a:lnTo>
                  <a:lnTo>
                    <a:pt x="208" y="233"/>
                  </a:lnTo>
                  <a:lnTo>
                    <a:pt x="208" y="285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026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</p:sldLayoutIdLst>
  <p:hf hdr="0" ftr="0" dt="0"/>
  <p:txStyles>
    <p:titleStyle>
      <a:lvl1pPr algn="l" defTabSz="754380" rtl="0" eaLnBrk="1" latinLnBrk="0" hangingPunct="1">
        <a:lnSpc>
          <a:spcPct val="85000"/>
        </a:lnSpc>
        <a:spcBef>
          <a:spcPct val="0"/>
        </a:spcBef>
        <a:buNone/>
        <a:defRPr sz="3135" b="1" kern="1200" spc="-41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110000"/>
        </a:lnSpc>
        <a:spcBef>
          <a:spcPts val="0"/>
        </a:spcBef>
        <a:spcAft>
          <a:spcPts val="743"/>
        </a:spcAft>
        <a:buFont typeface="Wingdings" panose="05000000000000000000" pitchFamily="2" charset="2"/>
        <a:buChar char="§"/>
        <a:defRPr sz="1980" kern="1200">
          <a:solidFill>
            <a:schemeClr val="tx2"/>
          </a:solidFill>
          <a:latin typeface="+mn-lt"/>
          <a:ea typeface="+mn-ea"/>
          <a:cs typeface="+mn-cs"/>
        </a:defRPr>
      </a:lvl1pPr>
      <a:lvl2pPr marL="474107" indent="-239673" algn="l" defTabSz="754380" rtl="0" eaLnBrk="1" latinLnBrk="0" hangingPunct="1">
        <a:lnSpc>
          <a:spcPct val="110000"/>
        </a:lnSpc>
        <a:spcBef>
          <a:spcPts val="0"/>
        </a:spcBef>
        <a:spcAft>
          <a:spcPts val="743"/>
        </a:spcAft>
        <a:buFont typeface="Arial" panose="020B0604020202020204" pitchFamily="34" charset="0"/>
        <a:buChar char="–"/>
        <a:defRPr sz="1980" kern="1200">
          <a:solidFill>
            <a:schemeClr val="tx2"/>
          </a:solidFill>
          <a:latin typeface="+mn-lt"/>
          <a:ea typeface="+mn-ea"/>
          <a:cs typeface="+mn-cs"/>
        </a:defRPr>
      </a:lvl2pPr>
      <a:lvl3pPr marL="662702" indent="-142756" algn="l" defTabSz="754380" rtl="0" eaLnBrk="1" latinLnBrk="0" hangingPunct="1">
        <a:lnSpc>
          <a:spcPct val="110000"/>
        </a:lnSpc>
        <a:spcBef>
          <a:spcPts val="0"/>
        </a:spcBef>
        <a:spcAft>
          <a:spcPts val="743"/>
        </a:spcAft>
        <a:buFont typeface="Arial" panose="020B0604020202020204" pitchFamily="34" charset="0"/>
        <a:buChar char="-"/>
        <a:defRPr sz="1980" kern="1200">
          <a:solidFill>
            <a:schemeClr val="tx2"/>
          </a:solidFill>
          <a:latin typeface="+mn-lt"/>
          <a:ea typeface="+mn-ea"/>
          <a:cs typeface="+mn-cs"/>
        </a:defRPr>
      </a:lvl3pPr>
      <a:lvl4pPr marL="851297" indent="-188595" algn="l" defTabSz="754380" rtl="0" eaLnBrk="1" latinLnBrk="0" hangingPunct="1">
        <a:lnSpc>
          <a:spcPct val="110000"/>
        </a:lnSpc>
        <a:spcBef>
          <a:spcPts val="0"/>
        </a:spcBef>
        <a:spcAft>
          <a:spcPts val="743"/>
        </a:spcAft>
        <a:buFont typeface="Wingdings" panose="05000000000000000000" pitchFamily="2" charset="2"/>
        <a:buChar char="§"/>
        <a:defRPr sz="1485" kern="1200">
          <a:solidFill>
            <a:schemeClr val="tx2"/>
          </a:solidFill>
          <a:latin typeface="+mn-lt"/>
          <a:ea typeface="+mn-ea"/>
          <a:cs typeface="+mn-cs"/>
        </a:defRPr>
      </a:lvl4pPr>
      <a:lvl5pPr marL="988814" indent="-142756" algn="l" defTabSz="754380" rtl="0" eaLnBrk="1" latinLnBrk="0" hangingPunct="1">
        <a:lnSpc>
          <a:spcPct val="110000"/>
        </a:lnSpc>
        <a:spcBef>
          <a:spcPts val="0"/>
        </a:spcBef>
        <a:spcAft>
          <a:spcPts val="743"/>
        </a:spcAft>
        <a:buFont typeface="Arial" panose="020B0604020202020204" pitchFamily="34" charset="0"/>
        <a:buChar char="▫"/>
        <a:defRPr sz="1485" kern="1200">
          <a:solidFill>
            <a:schemeClr val="tx2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28">
          <p15:clr>
            <a:srgbClr val="F26B43"/>
          </p15:clr>
        </p15:guide>
        <p15:guide id="3" pos="7536">
          <p15:clr>
            <a:srgbClr val="F26B43"/>
          </p15:clr>
        </p15:guide>
        <p15:guide id="4" pos="456">
          <p15:clr>
            <a:srgbClr val="F26B43"/>
          </p15:clr>
        </p15:guide>
        <p15:guide id="5" orient="horz" pos="502" userDrawn="1">
          <p15:clr>
            <a:srgbClr val="F26B43"/>
          </p15:clr>
        </p15:guide>
        <p15:guide id="6" orient="horz" pos="767" userDrawn="1">
          <p15:clr>
            <a:srgbClr val="F26B43"/>
          </p15:clr>
        </p15:guide>
        <p15:guide id="7" orient="horz" pos="960" userDrawn="1">
          <p15:clr>
            <a:srgbClr val="F26B43"/>
          </p15:clr>
        </p15:guide>
        <p15:guide id="13" pos="3227" userDrawn="1">
          <p15:clr>
            <a:srgbClr val="F26B43"/>
          </p15:clr>
        </p15:guide>
        <p15:guide id="14" pos="6113" userDrawn="1">
          <p15:clr>
            <a:srgbClr val="F26B43"/>
          </p15:clr>
        </p15:guide>
        <p15:guide id="16" orient="horz" pos="219" userDrawn="1">
          <p15:clr>
            <a:srgbClr val="F26B43"/>
          </p15:clr>
        </p15:guide>
        <p15:guide id="19" orient="horz" pos="4733" userDrawn="1">
          <p15:clr>
            <a:srgbClr val="F26B43"/>
          </p15:clr>
        </p15:guide>
        <p15:guide id="20" orient="horz" pos="1032" userDrawn="1">
          <p15:clr>
            <a:srgbClr val="F26B43"/>
          </p15:clr>
        </p15:guide>
        <p15:guide id="21" pos="3366" userDrawn="1">
          <p15:clr>
            <a:srgbClr val="F26B43"/>
          </p15:clr>
        </p15:guide>
        <p15:guide id="22" pos="342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32C1FA-FA96-4917-A7B8-51BB2E1BC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443176"/>
            <a:ext cx="9145905" cy="10046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D21BA-1D81-491F-88C8-574E50E40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3898" y="1524000"/>
            <a:ext cx="7271387" cy="5489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172B9-D92A-4914-90D2-7BE07D634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794" y="7239000"/>
            <a:ext cx="609006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2"/>
                </a:solidFill>
              </a:defRPr>
            </a:lvl1pPr>
          </a:lstStyle>
          <a:p>
            <a:fld id="{172C904B-F96C-4653-81EF-EE9BF9D0C2D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9A2501-E9A6-440D-AB10-224635B1A1DE}"/>
              </a:ext>
            </a:extLst>
          </p:cNvPr>
          <p:cNvCxnSpPr>
            <a:cxnSpLocks/>
          </p:cNvCxnSpPr>
          <p:nvPr/>
        </p:nvCxnSpPr>
        <p:spPr>
          <a:xfrm>
            <a:off x="838200" y="347663"/>
            <a:ext cx="886618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2DF5731-2C63-4FD2-A90B-D2132A121E5B}"/>
              </a:ext>
            </a:extLst>
          </p:cNvPr>
          <p:cNvGrpSpPr/>
          <p:nvPr userDrawn="1"/>
        </p:nvGrpSpPr>
        <p:grpSpPr>
          <a:xfrm>
            <a:off x="838200" y="7213305"/>
            <a:ext cx="609600" cy="300941"/>
            <a:chOff x="-1076326" y="3321051"/>
            <a:chExt cx="1630364" cy="804862"/>
          </a:xfrm>
        </p:grpSpPr>
        <p:sp>
          <p:nvSpPr>
            <p:cNvPr id="25" name="AutoShape 3">
              <a:extLst>
                <a:ext uri="{FF2B5EF4-FFF2-40B4-BE49-F238E27FC236}">
                  <a16:creationId xmlns:a16="http://schemas.microsoft.com/office/drawing/2014/main" id="{3BAFF941-DB00-47F0-B45C-E16ADDCB781D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-1074738" y="3322638"/>
              <a:ext cx="1628776" cy="80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591FFCBB-B4AD-461B-B3D5-66A9F6F67CC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076326" y="3321051"/>
              <a:ext cx="1628776" cy="804862"/>
            </a:xfrm>
            <a:custGeom>
              <a:avLst/>
              <a:gdLst>
                <a:gd name="T0" fmla="*/ 1026 w 1026"/>
                <a:gd name="T1" fmla="*/ 507 h 507"/>
                <a:gd name="T2" fmla="*/ 0 w 1026"/>
                <a:gd name="T3" fmla="*/ 507 h 507"/>
                <a:gd name="T4" fmla="*/ 0 w 1026"/>
                <a:gd name="T5" fmla="*/ 0 h 507"/>
                <a:gd name="T6" fmla="*/ 1026 w 1026"/>
                <a:gd name="T7" fmla="*/ 0 h 507"/>
                <a:gd name="T8" fmla="*/ 1026 w 1026"/>
                <a:gd name="T9" fmla="*/ 507 h 507"/>
                <a:gd name="T10" fmla="*/ 18 w 1026"/>
                <a:gd name="T11" fmla="*/ 489 h 507"/>
                <a:gd name="T12" fmla="*/ 1009 w 1026"/>
                <a:gd name="T13" fmla="*/ 489 h 507"/>
                <a:gd name="T14" fmla="*/ 1009 w 1026"/>
                <a:gd name="T15" fmla="*/ 17 h 507"/>
                <a:gd name="T16" fmla="*/ 18 w 1026"/>
                <a:gd name="T17" fmla="*/ 17 h 507"/>
                <a:gd name="T18" fmla="*/ 18 w 1026"/>
                <a:gd name="T19" fmla="*/ 489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6" h="507">
                  <a:moveTo>
                    <a:pt x="1026" y="507"/>
                  </a:moveTo>
                  <a:lnTo>
                    <a:pt x="0" y="507"/>
                  </a:lnTo>
                  <a:lnTo>
                    <a:pt x="0" y="0"/>
                  </a:lnTo>
                  <a:lnTo>
                    <a:pt x="1026" y="0"/>
                  </a:lnTo>
                  <a:lnTo>
                    <a:pt x="1026" y="507"/>
                  </a:lnTo>
                  <a:close/>
                  <a:moveTo>
                    <a:pt x="18" y="489"/>
                  </a:moveTo>
                  <a:lnTo>
                    <a:pt x="1009" y="489"/>
                  </a:lnTo>
                  <a:lnTo>
                    <a:pt x="1009" y="17"/>
                  </a:lnTo>
                  <a:lnTo>
                    <a:pt x="18" y="17"/>
                  </a:lnTo>
                  <a:lnTo>
                    <a:pt x="18" y="48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34706D3F-1C36-4125-8F95-17CFC42993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879475" y="3514725"/>
              <a:ext cx="442913" cy="447675"/>
            </a:xfrm>
            <a:custGeom>
              <a:avLst/>
              <a:gdLst>
                <a:gd name="T0" fmla="*/ 0 w 279"/>
                <a:gd name="T1" fmla="*/ 282 h 282"/>
                <a:gd name="T2" fmla="*/ 0 w 279"/>
                <a:gd name="T3" fmla="*/ 0 h 282"/>
                <a:gd name="T4" fmla="*/ 59 w 279"/>
                <a:gd name="T5" fmla="*/ 0 h 282"/>
                <a:gd name="T6" fmla="*/ 143 w 279"/>
                <a:gd name="T7" fmla="*/ 145 h 282"/>
                <a:gd name="T8" fmla="*/ 219 w 279"/>
                <a:gd name="T9" fmla="*/ 0 h 282"/>
                <a:gd name="T10" fmla="*/ 279 w 279"/>
                <a:gd name="T11" fmla="*/ 0 h 282"/>
                <a:gd name="T12" fmla="*/ 279 w 279"/>
                <a:gd name="T13" fmla="*/ 282 h 282"/>
                <a:gd name="T14" fmla="*/ 222 w 279"/>
                <a:gd name="T15" fmla="*/ 282 h 282"/>
                <a:gd name="T16" fmla="*/ 222 w 279"/>
                <a:gd name="T17" fmla="*/ 119 h 282"/>
                <a:gd name="T18" fmla="*/ 153 w 279"/>
                <a:gd name="T19" fmla="*/ 232 h 282"/>
                <a:gd name="T20" fmla="*/ 133 w 279"/>
                <a:gd name="T21" fmla="*/ 232 h 282"/>
                <a:gd name="T22" fmla="*/ 57 w 279"/>
                <a:gd name="T23" fmla="*/ 117 h 282"/>
                <a:gd name="T24" fmla="*/ 57 w 279"/>
                <a:gd name="T25" fmla="*/ 282 h 282"/>
                <a:gd name="T26" fmla="*/ 0 w 279"/>
                <a:gd name="T27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9" h="282">
                  <a:moveTo>
                    <a:pt x="0" y="282"/>
                  </a:moveTo>
                  <a:lnTo>
                    <a:pt x="0" y="0"/>
                  </a:lnTo>
                  <a:lnTo>
                    <a:pt x="59" y="0"/>
                  </a:lnTo>
                  <a:lnTo>
                    <a:pt x="143" y="145"/>
                  </a:lnTo>
                  <a:lnTo>
                    <a:pt x="219" y="0"/>
                  </a:lnTo>
                  <a:lnTo>
                    <a:pt x="279" y="0"/>
                  </a:lnTo>
                  <a:lnTo>
                    <a:pt x="279" y="282"/>
                  </a:lnTo>
                  <a:lnTo>
                    <a:pt x="222" y="282"/>
                  </a:lnTo>
                  <a:lnTo>
                    <a:pt x="222" y="119"/>
                  </a:lnTo>
                  <a:lnTo>
                    <a:pt x="153" y="232"/>
                  </a:lnTo>
                  <a:lnTo>
                    <a:pt x="133" y="232"/>
                  </a:lnTo>
                  <a:lnTo>
                    <a:pt x="57" y="117"/>
                  </a:lnTo>
                  <a:lnTo>
                    <a:pt x="57" y="282"/>
                  </a:lnTo>
                  <a:lnTo>
                    <a:pt x="0" y="28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B8B8272D-49EB-4612-8C1B-1A81899EE8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382588" y="3484563"/>
              <a:ext cx="379413" cy="477837"/>
            </a:xfrm>
            <a:custGeom>
              <a:avLst/>
              <a:gdLst>
                <a:gd name="T0" fmla="*/ 379 w 388"/>
                <a:gd name="T1" fmla="*/ 367 h 493"/>
                <a:gd name="T2" fmla="*/ 318 w 388"/>
                <a:gd name="T3" fmla="*/ 425 h 493"/>
                <a:gd name="T4" fmla="*/ 200 w 388"/>
                <a:gd name="T5" fmla="*/ 321 h 493"/>
                <a:gd name="T6" fmla="*/ 253 w 388"/>
                <a:gd name="T7" fmla="*/ 258 h 493"/>
                <a:gd name="T8" fmla="*/ 266 w 388"/>
                <a:gd name="T9" fmla="*/ 268 h 493"/>
                <a:gd name="T10" fmla="*/ 264 w 388"/>
                <a:gd name="T11" fmla="*/ 287 h 493"/>
                <a:gd name="T12" fmla="*/ 310 w 388"/>
                <a:gd name="T13" fmla="*/ 331 h 493"/>
                <a:gd name="T14" fmla="*/ 357 w 388"/>
                <a:gd name="T15" fmla="*/ 275 h 493"/>
                <a:gd name="T16" fmla="*/ 303 w 388"/>
                <a:gd name="T17" fmla="*/ 220 h 493"/>
                <a:gd name="T18" fmla="*/ 191 w 388"/>
                <a:gd name="T19" fmla="*/ 309 h 493"/>
                <a:gd name="T20" fmla="*/ 98 w 388"/>
                <a:gd name="T21" fmla="*/ 185 h 493"/>
                <a:gd name="T22" fmla="*/ 168 w 388"/>
                <a:gd name="T23" fmla="*/ 81 h 493"/>
                <a:gd name="T24" fmla="*/ 81 w 388"/>
                <a:gd name="T25" fmla="*/ 0 h 493"/>
                <a:gd name="T26" fmla="*/ 0 w 388"/>
                <a:gd name="T27" fmla="*/ 26 h 493"/>
                <a:gd name="T28" fmla="*/ 0 w 388"/>
                <a:gd name="T29" fmla="*/ 208 h 493"/>
                <a:gd name="T30" fmla="*/ 10 w 388"/>
                <a:gd name="T31" fmla="*/ 222 h 493"/>
                <a:gd name="T32" fmla="*/ 18 w 388"/>
                <a:gd name="T33" fmla="*/ 234 h 493"/>
                <a:gd name="T34" fmla="*/ 133 w 388"/>
                <a:gd name="T35" fmla="*/ 393 h 493"/>
                <a:gd name="T36" fmla="*/ 72 w 388"/>
                <a:gd name="T37" fmla="*/ 434 h 493"/>
                <a:gd name="T38" fmla="*/ 0 w 388"/>
                <a:gd name="T39" fmla="*/ 393 h 493"/>
                <a:gd name="T40" fmla="*/ 0 w 388"/>
                <a:gd name="T41" fmla="*/ 493 h 493"/>
                <a:gd name="T42" fmla="*/ 142 w 388"/>
                <a:gd name="T43" fmla="*/ 404 h 493"/>
                <a:gd name="T44" fmla="*/ 267 w 388"/>
                <a:gd name="T45" fmla="*/ 493 h 493"/>
                <a:gd name="T46" fmla="*/ 388 w 388"/>
                <a:gd name="T47" fmla="*/ 372 h 493"/>
                <a:gd name="T48" fmla="*/ 379 w 388"/>
                <a:gd name="T49" fmla="*/ 367 h 493"/>
                <a:gd name="T50" fmla="*/ 38 w 388"/>
                <a:gd name="T51" fmla="*/ 67 h 493"/>
                <a:gd name="T52" fmla="*/ 88 w 388"/>
                <a:gd name="T53" fmla="*/ 17 h 493"/>
                <a:gd name="T54" fmla="*/ 151 w 388"/>
                <a:gd name="T55" fmla="*/ 86 h 493"/>
                <a:gd name="T56" fmla="*/ 89 w 388"/>
                <a:gd name="T57" fmla="*/ 174 h 493"/>
                <a:gd name="T58" fmla="*/ 38 w 388"/>
                <a:gd name="T59" fmla="*/ 67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88" h="493">
                  <a:moveTo>
                    <a:pt x="379" y="367"/>
                  </a:moveTo>
                  <a:cubicBezTo>
                    <a:pt x="369" y="396"/>
                    <a:pt x="354" y="425"/>
                    <a:pt x="318" y="425"/>
                  </a:cubicBezTo>
                  <a:cubicBezTo>
                    <a:pt x="289" y="425"/>
                    <a:pt x="251" y="384"/>
                    <a:pt x="200" y="321"/>
                  </a:cubicBezTo>
                  <a:cubicBezTo>
                    <a:pt x="211" y="307"/>
                    <a:pt x="236" y="258"/>
                    <a:pt x="253" y="258"/>
                  </a:cubicBezTo>
                  <a:cubicBezTo>
                    <a:pt x="260" y="258"/>
                    <a:pt x="266" y="262"/>
                    <a:pt x="266" y="268"/>
                  </a:cubicBezTo>
                  <a:cubicBezTo>
                    <a:pt x="266" y="273"/>
                    <a:pt x="264" y="279"/>
                    <a:pt x="264" y="287"/>
                  </a:cubicBezTo>
                  <a:cubicBezTo>
                    <a:pt x="264" y="311"/>
                    <a:pt x="281" y="331"/>
                    <a:pt x="310" y="331"/>
                  </a:cubicBezTo>
                  <a:cubicBezTo>
                    <a:pt x="341" y="331"/>
                    <a:pt x="357" y="304"/>
                    <a:pt x="357" y="275"/>
                  </a:cubicBezTo>
                  <a:cubicBezTo>
                    <a:pt x="357" y="245"/>
                    <a:pt x="332" y="220"/>
                    <a:pt x="303" y="220"/>
                  </a:cubicBezTo>
                  <a:cubicBezTo>
                    <a:pt x="252" y="220"/>
                    <a:pt x="224" y="254"/>
                    <a:pt x="191" y="309"/>
                  </a:cubicBezTo>
                  <a:cubicBezTo>
                    <a:pt x="98" y="185"/>
                    <a:pt x="98" y="185"/>
                    <a:pt x="98" y="185"/>
                  </a:cubicBezTo>
                  <a:cubicBezTo>
                    <a:pt x="137" y="157"/>
                    <a:pt x="168" y="132"/>
                    <a:pt x="168" y="81"/>
                  </a:cubicBezTo>
                  <a:cubicBezTo>
                    <a:pt x="168" y="29"/>
                    <a:pt x="136" y="0"/>
                    <a:pt x="81" y="0"/>
                  </a:cubicBezTo>
                  <a:cubicBezTo>
                    <a:pt x="50" y="0"/>
                    <a:pt x="22" y="9"/>
                    <a:pt x="0" y="26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3" y="213"/>
                    <a:pt x="7" y="218"/>
                    <a:pt x="10" y="222"/>
                  </a:cubicBezTo>
                  <a:cubicBezTo>
                    <a:pt x="18" y="234"/>
                    <a:pt x="18" y="234"/>
                    <a:pt x="18" y="234"/>
                  </a:cubicBezTo>
                  <a:cubicBezTo>
                    <a:pt x="133" y="393"/>
                    <a:pt x="133" y="393"/>
                    <a:pt x="133" y="393"/>
                  </a:cubicBezTo>
                  <a:cubicBezTo>
                    <a:pt x="121" y="414"/>
                    <a:pt x="99" y="434"/>
                    <a:pt x="72" y="434"/>
                  </a:cubicBezTo>
                  <a:cubicBezTo>
                    <a:pt x="47" y="434"/>
                    <a:pt x="21" y="416"/>
                    <a:pt x="0" y="393"/>
                  </a:cubicBezTo>
                  <a:cubicBezTo>
                    <a:pt x="0" y="493"/>
                    <a:pt x="0" y="493"/>
                    <a:pt x="0" y="493"/>
                  </a:cubicBezTo>
                  <a:cubicBezTo>
                    <a:pt x="55" y="493"/>
                    <a:pt x="95" y="463"/>
                    <a:pt x="142" y="404"/>
                  </a:cubicBezTo>
                  <a:cubicBezTo>
                    <a:pt x="197" y="469"/>
                    <a:pt x="226" y="493"/>
                    <a:pt x="267" y="493"/>
                  </a:cubicBezTo>
                  <a:cubicBezTo>
                    <a:pt x="336" y="493"/>
                    <a:pt x="371" y="430"/>
                    <a:pt x="388" y="372"/>
                  </a:cubicBezTo>
                  <a:lnTo>
                    <a:pt x="379" y="367"/>
                  </a:lnTo>
                  <a:close/>
                  <a:moveTo>
                    <a:pt x="38" y="67"/>
                  </a:moveTo>
                  <a:cubicBezTo>
                    <a:pt x="38" y="38"/>
                    <a:pt x="58" y="17"/>
                    <a:pt x="88" y="17"/>
                  </a:cubicBezTo>
                  <a:cubicBezTo>
                    <a:pt x="129" y="17"/>
                    <a:pt x="151" y="42"/>
                    <a:pt x="151" y="86"/>
                  </a:cubicBezTo>
                  <a:cubicBezTo>
                    <a:pt x="151" y="125"/>
                    <a:pt x="119" y="155"/>
                    <a:pt x="89" y="174"/>
                  </a:cubicBezTo>
                  <a:cubicBezTo>
                    <a:pt x="73" y="146"/>
                    <a:pt x="38" y="101"/>
                    <a:pt x="38" y="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">
              <a:extLst>
                <a:ext uri="{FF2B5EF4-FFF2-40B4-BE49-F238E27FC236}">
                  <a16:creationId xmlns:a16="http://schemas.microsoft.com/office/drawing/2014/main" id="{9A8D8417-26A1-4D48-8A6B-23C971351D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988" y="3509963"/>
              <a:ext cx="330200" cy="452437"/>
            </a:xfrm>
            <a:custGeom>
              <a:avLst/>
              <a:gdLst>
                <a:gd name="T0" fmla="*/ 0 w 208"/>
                <a:gd name="T1" fmla="*/ 285 h 285"/>
                <a:gd name="T2" fmla="*/ 0 w 208"/>
                <a:gd name="T3" fmla="*/ 0 h 285"/>
                <a:gd name="T4" fmla="*/ 198 w 208"/>
                <a:gd name="T5" fmla="*/ 0 h 285"/>
                <a:gd name="T6" fmla="*/ 198 w 208"/>
                <a:gd name="T7" fmla="*/ 52 h 285"/>
                <a:gd name="T8" fmla="*/ 58 w 208"/>
                <a:gd name="T9" fmla="*/ 52 h 285"/>
                <a:gd name="T10" fmla="*/ 58 w 208"/>
                <a:gd name="T11" fmla="*/ 116 h 285"/>
                <a:gd name="T12" fmla="*/ 174 w 208"/>
                <a:gd name="T13" fmla="*/ 116 h 285"/>
                <a:gd name="T14" fmla="*/ 174 w 208"/>
                <a:gd name="T15" fmla="*/ 168 h 285"/>
                <a:gd name="T16" fmla="*/ 58 w 208"/>
                <a:gd name="T17" fmla="*/ 168 h 285"/>
                <a:gd name="T18" fmla="*/ 58 w 208"/>
                <a:gd name="T19" fmla="*/ 233 h 285"/>
                <a:gd name="T20" fmla="*/ 208 w 208"/>
                <a:gd name="T21" fmla="*/ 233 h 285"/>
                <a:gd name="T22" fmla="*/ 208 w 208"/>
                <a:gd name="T23" fmla="*/ 285 h 285"/>
                <a:gd name="T24" fmla="*/ 0 w 208"/>
                <a:gd name="T25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285">
                  <a:moveTo>
                    <a:pt x="0" y="285"/>
                  </a:moveTo>
                  <a:lnTo>
                    <a:pt x="0" y="0"/>
                  </a:lnTo>
                  <a:lnTo>
                    <a:pt x="198" y="0"/>
                  </a:lnTo>
                  <a:lnTo>
                    <a:pt x="198" y="52"/>
                  </a:lnTo>
                  <a:lnTo>
                    <a:pt x="58" y="52"/>
                  </a:lnTo>
                  <a:lnTo>
                    <a:pt x="58" y="116"/>
                  </a:lnTo>
                  <a:lnTo>
                    <a:pt x="174" y="116"/>
                  </a:lnTo>
                  <a:lnTo>
                    <a:pt x="174" y="168"/>
                  </a:lnTo>
                  <a:lnTo>
                    <a:pt x="58" y="168"/>
                  </a:lnTo>
                  <a:lnTo>
                    <a:pt x="58" y="233"/>
                  </a:lnTo>
                  <a:lnTo>
                    <a:pt x="208" y="233"/>
                  </a:lnTo>
                  <a:lnTo>
                    <a:pt x="208" y="285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266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</p:sldLayoutIdLst>
  <p:hf hdr="0" ftr="0" dt="0"/>
  <p:txStyles>
    <p:titleStyle>
      <a:lvl1pPr algn="l" defTabSz="754380" rtl="0" eaLnBrk="1" latinLnBrk="0" hangingPunct="1">
        <a:lnSpc>
          <a:spcPct val="85000"/>
        </a:lnSpc>
        <a:spcBef>
          <a:spcPct val="0"/>
        </a:spcBef>
        <a:buNone/>
        <a:defRPr sz="3135" b="1" kern="1200" spc="-41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110000"/>
        </a:lnSpc>
        <a:spcBef>
          <a:spcPts val="0"/>
        </a:spcBef>
        <a:spcAft>
          <a:spcPts val="1500"/>
        </a:spcAft>
        <a:buFont typeface="Wingdings" panose="05000000000000000000" pitchFamily="2" charset="2"/>
        <a:buChar char="§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474107" indent="-239673" algn="l" defTabSz="754380" rtl="0" eaLnBrk="1" latinLnBrk="0" hangingPunct="1">
        <a:lnSpc>
          <a:spcPct val="110000"/>
        </a:lnSpc>
        <a:spcBef>
          <a:spcPts val="0"/>
        </a:spcBef>
        <a:spcAft>
          <a:spcPts val="1500"/>
        </a:spcAft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662702" indent="-142756" algn="l" defTabSz="754380" rtl="0" eaLnBrk="1" latinLnBrk="0" hangingPunct="1">
        <a:lnSpc>
          <a:spcPct val="11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-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851297" indent="-188595" algn="l" defTabSz="754380" rtl="0" eaLnBrk="1" latinLnBrk="0" hangingPunct="1">
        <a:lnSpc>
          <a:spcPct val="110000"/>
        </a:lnSpc>
        <a:spcBef>
          <a:spcPts val="0"/>
        </a:spcBef>
        <a:spcAft>
          <a:spcPts val="900"/>
        </a:spcAft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988814" indent="-142756" algn="l" defTabSz="754380" rtl="0" eaLnBrk="1" latinLnBrk="0" hangingPunct="1">
        <a:lnSpc>
          <a:spcPct val="11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▫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28">
          <p15:clr>
            <a:srgbClr val="F26B43"/>
          </p15:clr>
        </p15:guide>
        <p15:guide id="3" pos="7536">
          <p15:clr>
            <a:srgbClr val="F26B43"/>
          </p15:clr>
        </p15:guide>
        <p15:guide id="4" pos="456">
          <p15:clr>
            <a:srgbClr val="F26B43"/>
          </p15:clr>
        </p15:guide>
        <p15:guide id="5" orient="horz" pos="502">
          <p15:clr>
            <a:srgbClr val="F26B43"/>
          </p15:clr>
        </p15:guide>
        <p15:guide id="6" orient="horz" pos="767">
          <p15:clr>
            <a:srgbClr val="F26B43"/>
          </p15:clr>
        </p15:guide>
        <p15:guide id="7" orient="horz" pos="960">
          <p15:clr>
            <a:srgbClr val="F26B43"/>
          </p15:clr>
        </p15:guide>
        <p15:guide id="13" pos="3227">
          <p15:clr>
            <a:srgbClr val="F26B43"/>
          </p15:clr>
        </p15:guide>
        <p15:guide id="14" pos="6113">
          <p15:clr>
            <a:srgbClr val="F26B43"/>
          </p15:clr>
        </p15:guide>
        <p15:guide id="16" orient="horz" pos="219">
          <p15:clr>
            <a:srgbClr val="F26B43"/>
          </p15:clr>
        </p15:guide>
        <p15:guide id="19" orient="horz" pos="4733">
          <p15:clr>
            <a:srgbClr val="F26B43"/>
          </p15:clr>
        </p15:guide>
        <p15:guide id="20" orient="horz" pos="1032">
          <p15:clr>
            <a:srgbClr val="F26B43"/>
          </p15:clr>
        </p15:guide>
        <p15:guide id="21" pos="3366">
          <p15:clr>
            <a:srgbClr val="F26B43"/>
          </p15:clr>
        </p15:guide>
        <p15:guide id="22" pos="34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rechen@mccarter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descr="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 FIRMS AND THE BUSINESS OF THE LEGAL PROFESSION IN CONNECTICUT</a:t>
            </a:r>
            <a:endParaRPr lang="en-US" dirty="0"/>
          </a:p>
        </p:txBody>
      </p:sp>
      <p:sp>
        <p:nvSpPr>
          <p:cNvPr id="8" name="Subtitle 7" descr="" title=""/>
          <p:cNvSpPr>
            <a:spLocks noGrp="1"/>
          </p:cNvSpPr>
          <p:nvPr>
            <p:ph type="subTitle" idx="1"/>
          </p:nvPr>
        </p:nvSpPr>
        <p:spPr>
          <a:xfrm>
            <a:off x="1962150" y="4657604"/>
            <a:ext cx="6917099" cy="2995203"/>
          </a:xfrm>
        </p:spPr>
        <p:txBody>
          <a:bodyPr/>
          <a:lstStyle/>
          <a:p>
            <a:r>
              <a:rPr lang="en-US" sz="1200" dirty="0"/>
              <a:t>Thomas J. Rechen</a:t>
            </a:r>
          </a:p>
          <a:p>
            <a:r>
              <a:rPr lang="en-US" sz="1200" dirty="0"/>
              <a:t>President, Hartford County Bar Association</a:t>
            </a:r>
          </a:p>
          <a:p>
            <a:r>
              <a:rPr lang="en-US" sz="1200" dirty="0"/>
              <a:t>McCarter &amp; English, LLP</a:t>
            </a:r>
          </a:p>
          <a:p>
            <a:r>
              <a:rPr lang="en-US" sz="1200" dirty="0" err="1"/>
              <a:t>CityPlace</a:t>
            </a:r>
            <a:r>
              <a:rPr lang="en-US" sz="1200" dirty="0"/>
              <a:t> I</a:t>
            </a:r>
          </a:p>
          <a:p>
            <a:r>
              <a:rPr lang="en-US" sz="1200" dirty="0"/>
              <a:t>185 Asylum Street</a:t>
            </a:r>
          </a:p>
          <a:p>
            <a:r>
              <a:rPr lang="en-US" sz="1200" dirty="0"/>
              <a:t>Hartford, Connecticut 06103</a:t>
            </a:r>
          </a:p>
          <a:p>
            <a:r>
              <a:rPr lang="en-US" sz="1200" dirty="0"/>
              <a:t> </a:t>
            </a:r>
          </a:p>
          <a:p>
            <a:r>
              <a:rPr lang="en-US" sz="1200" dirty="0"/>
              <a:t>(860) 275.6706</a:t>
            </a:r>
          </a:p>
          <a:p>
            <a:r>
              <a:rPr lang="en-US" sz="1200" u="sng" dirty="0">
                <a:hlinkClick r:id="rId2"/>
              </a:rPr>
              <a:t>trechen@mccarter.com</a:t>
            </a:r>
            <a:endParaRPr lang="en-US" sz="1200" dirty="0"/>
          </a:p>
        </p:txBody>
      </p:sp>
      <p:sp>
        <p:nvSpPr>
          <p:cNvPr id="4" name="Slide Number Placeholder 3" descr="" title="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823371"/>
      </p:ext>
    </p:extLst>
  </p:cSld>
  <p:clrMapOvr>
    <a:masterClrMapping/>
  </p:clrMapOvr>
</p:sld>
</file>

<file path=ppt/slides/slide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Connecticut Law Firms</a:t>
            </a:r>
            <a:endParaRPr lang="en-US" dirty="0"/>
          </a:p>
        </p:txBody>
      </p:sp>
      <p:sp>
        <p:nvSpPr>
          <p:cNvPr id="6" name="Content Placeholder 5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Different Firms / Different Focus</a:t>
            </a:r>
          </a:p>
          <a:p>
            <a:pPr marL="234434" lvl="1" indent="0">
              <a:buNone/>
            </a:pPr>
            <a:r>
              <a:rPr lang="en-US" dirty="0"/>
              <a:t>•	</a:t>
            </a:r>
            <a:r>
              <a:rPr lang="en-US" dirty="0" smtClean="0"/>
              <a:t>General Practice Firms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  Personal </a:t>
            </a:r>
            <a:r>
              <a:rPr lang="en-US" dirty="0"/>
              <a:t>Injury/Medical Malpractice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	Criminal Defense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	Real Estate</a:t>
            </a:r>
          </a:p>
          <a:p>
            <a:pPr marL="234434" lvl="1" indent="0">
              <a:buNone/>
            </a:pPr>
            <a:r>
              <a:rPr lang="en-US" dirty="0"/>
              <a:t>•	Trusts, Estates and Eldercare</a:t>
            </a:r>
          </a:p>
          <a:p>
            <a:pPr marL="234434" lvl="1" indent="0">
              <a:buNone/>
            </a:pPr>
            <a:r>
              <a:rPr lang="en-US" dirty="0"/>
              <a:t>•	Tax</a:t>
            </a:r>
          </a:p>
          <a:p>
            <a:pPr marL="234434" lvl="1" indent="0">
              <a:buNone/>
            </a:pPr>
            <a:r>
              <a:rPr lang="en-US" dirty="0"/>
              <a:t>•	Business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34434" lvl="1" indent="0">
              <a:buNone/>
            </a:pPr>
            <a:endParaRPr lang="en-US" dirty="0"/>
          </a:p>
        </p:txBody>
      </p:sp>
      <p:sp>
        <p:nvSpPr>
          <p:cNvPr id="5" name="Slide Number Placeholder 4" descr="" title="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63795"/>
      </p:ext>
    </p:extLst>
  </p:cSld>
  <p:clrMapOvr>
    <a:masterClrMapping/>
  </p:clrMapOvr>
</p:sld>
</file>

<file path=ppt/slides/slide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Connecticut Law Firms, cont.</a:t>
            </a:r>
            <a:endParaRPr lang="en-US" dirty="0"/>
          </a:p>
        </p:txBody>
      </p:sp>
      <p:sp>
        <p:nvSpPr>
          <p:cNvPr id="7" name="Content Placeholder 6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Different Sizes / Different </a:t>
            </a:r>
            <a:r>
              <a:rPr lang="en-US" sz="2800" dirty="0" smtClean="0"/>
              <a:t>Footprints</a:t>
            </a:r>
          </a:p>
          <a:p>
            <a:pPr marL="0" indent="0">
              <a:buNone/>
            </a:pP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1-200</a:t>
            </a:r>
            <a:r>
              <a:rPr lang="en-US" sz="2800" dirty="0"/>
              <a:t>+ </a:t>
            </a:r>
            <a:r>
              <a:rPr lang="en-US" sz="2800" dirty="0" smtClean="0"/>
              <a:t>lawyers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Single/Multiple </a:t>
            </a:r>
            <a:r>
              <a:rPr lang="en-US" sz="2800" dirty="0" smtClean="0"/>
              <a:t>offices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Local/Statewide/Regional/National/Multi-National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 descr="" title="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02307"/>
      </p:ext>
    </p:extLst>
  </p:cSld>
  <p:clrMapOvr>
    <a:masterClrMapping/>
  </p:clrMapOvr>
</p:sld>
</file>

<file path=ppt/slides/slide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Connecticut Law Firms, cont.</a:t>
            </a:r>
            <a:endParaRPr lang="en-US" dirty="0"/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Different </a:t>
            </a:r>
            <a:r>
              <a:rPr lang="en-US" sz="2800" dirty="0" smtClean="0"/>
              <a:t>Organizational </a:t>
            </a:r>
            <a:r>
              <a:rPr lang="en-US" sz="2800" dirty="0" smtClean="0"/>
              <a:t>Structures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Sole </a:t>
            </a:r>
            <a:r>
              <a:rPr lang="en-US" sz="2800" dirty="0" smtClean="0"/>
              <a:t>Proprietorships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General </a:t>
            </a:r>
            <a:r>
              <a:rPr lang="en-US" sz="2800" dirty="0" smtClean="0"/>
              <a:t>Partnerships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Limited </a:t>
            </a:r>
            <a:r>
              <a:rPr lang="en-US" sz="2800" dirty="0"/>
              <a:t>Liability </a:t>
            </a:r>
            <a:r>
              <a:rPr lang="en-US" sz="2800" dirty="0" smtClean="0"/>
              <a:t>Partnerships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Professional </a:t>
            </a:r>
            <a:r>
              <a:rPr lang="en-US" sz="2800" dirty="0"/>
              <a:t>Corporations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 descr="" title="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97278"/>
      </p:ext>
    </p:extLst>
  </p:cSld>
  <p:clrMapOvr>
    <a:masterClrMapping/>
  </p:clrMapOvr>
</p:sld>
</file>

<file path=ppt/slides/slide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Connecticut Law Firms, cont.</a:t>
            </a:r>
            <a:endParaRPr lang="en-US" dirty="0"/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Different management structures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Typical mid-size and large firm </a:t>
            </a:r>
            <a:r>
              <a:rPr lang="en-US" sz="2800" dirty="0" smtClean="0"/>
              <a:t>management</a:t>
            </a:r>
          </a:p>
          <a:p>
            <a:pPr marL="0" indent="0">
              <a:buNone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Partners/Associates</a:t>
            </a: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Practice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Executive/Management </a:t>
            </a:r>
            <a:r>
              <a:rPr lang="en-US" sz="2800" dirty="0"/>
              <a:t>Committee</a:t>
            </a:r>
          </a:p>
          <a:p>
            <a:endParaRPr lang="en-US" dirty="0"/>
          </a:p>
        </p:txBody>
      </p:sp>
      <p:sp>
        <p:nvSpPr>
          <p:cNvPr id="4" name="Slide Number Placeholder 3" descr="" title="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00274"/>
      </p:ext>
    </p:extLst>
  </p:cSld>
  <p:clrMapOvr>
    <a:masterClrMapping/>
  </p:clrMapOvr>
</p:sld>
</file>

<file path=ppt/slides/slide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Hiring/ Recruitment</a:t>
            </a:r>
            <a:endParaRPr lang="en-US" dirty="0"/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Law </a:t>
            </a:r>
            <a:r>
              <a:rPr lang="en-US" sz="2800" dirty="0"/>
              <a:t>school </a:t>
            </a:r>
            <a:r>
              <a:rPr lang="en-US" sz="2800" dirty="0" smtClean="0"/>
              <a:t>graduates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Lateral </a:t>
            </a:r>
            <a:r>
              <a:rPr lang="en-US" sz="2800" dirty="0"/>
              <a:t>associates and partners</a:t>
            </a:r>
          </a:p>
        </p:txBody>
      </p:sp>
      <p:sp>
        <p:nvSpPr>
          <p:cNvPr id="4" name="Slide Number Placeholder 3" descr="" title="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762008"/>
      </p:ext>
    </p:extLst>
  </p:cSld>
  <p:clrMapOvr>
    <a:masterClrMapping/>
  </p:clrMapOvr>
</p:sld>
</file>

<file path=ppt/slides/slide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Lawyer-Client Relationship</a:t>
            </a:r>
            <a:endParaRPr lang="en-US" dirty="0"/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Fiduciary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Rule 1.5 of the Rules of Professional Conduct </a:t>
            </a:r>
          </a:p>
          <a:p>
            <a:pPr marL="0" indent="0">
              <a:buNone/>
            </a:pPr>
            <a:r>
              <a:rPr lang="en-US" sz="2800" dirty="0" smtClean="0"/>
              <a:t>	Written Engagement Letter</a:t>
            </a:r>
            <a:r>
              <a:rPr lang="en-US" sz="2800" dirty="0" smtClean="0"/>
              <a:t> </a:t>
            </a:r>
            <a:endParaRPr lang="en-US" sz="2800" dirty="0"/>
          </a:p>
          <a:p>
            <a:pPr lvl="4"/>
            <a:r>
              <a:rPr lang="en-US" sz="2800" dirty="0" smtClean="0"/>
              <a:t>Identity </a:t>
            </a:r>
            <a:r>
              <a:rPr lang="en-US" sz="2800" dirty="0"/>
              <a:t>of </a:t>
            </a:r>
            <a:r>
              <a:rPr lang="en-US" sz="2800" dirty="0" smtClean="0"/>
              <a:t>client</a:t>
            </a:r>
          </a:p>
          <a:p>
            <a:pPr lvl="4"/>
            <a:r>
              <a:rPr lang="en-US" sz="2800" dirty="0" smtClean="0"/>
              <a:t>Scope </a:t>
            </a:r>
            <a:r>
              <a:rPr lang="en-US" sz="2800" dirty="0"/>
              <a:t>of </a:t>
            </a:r>
            <a:r>
              <a:rPr lang="en-US" sz="2800" dirty="0" smtClean="0"/>
              <a:t>representation</a:t>
            </a:r>
          </a:p>
          <a:p>
            <a:pPr lvl="4"/>
            <a:r>
              <a:rPr lang="en-US" sz="2800" dirty="0" smtClean="0"/>
              <a:t>Basis </a:t>
            </a:r>
            <a:r>
              <a:rPr lang="en-US" sz="2800" dirty="0"/>
              <a:t>of </a:t>
            </a:r>
            <a:r>
              <a:rPr lang="en-US" sz="2800" dirty="0" smtClean="0"/>
              <a:t>rate or fee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 descr="" title="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99962"/>
      </p:ext>
    </p:extLst>
  </p:cSld>
  <p:clrMapOvr>
    <a:masterClrMapping/>
  </p:clrMapOvr>
</p:sld>
</file>

<file path=ppt/slides/slide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Fee </a:t>
            </a:r>
            <a:r>
              <a:rPr lang="en-US" dirty="0" smtClean="0"/>
              <a:t>Arrangements</a:t>
            </a:r>
            <a:endParaRPr lang="en-US" dirty="0"/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Contingency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Hourly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Hybrid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Performance based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Flat </a:t>
            </a:r>
            <a:r>
              <a:rPr lang="en-US" sz="2800" dirty="0"/>
              <a:t>fee</a:t>
            </a:r>
          </a:p>
          <a:p>
            <a:endParaRPr lang="en-US" dirty="0"/>
          </a:p>
        </p:txBody>
      </p:sp>
      <p:sp>
        <p:nvSpPr>
          <p:cNvPr id="4" name="Slide Number Placeholder 3" descr="" title="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4109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Small Text Master">
  <a:themeElements>
    <a:clrScheme name="McCarter English 3">
      <a:dk1>
        <a:srgbClr val="585B5C"/>
      </a:dk1>
      <a:lt1>
        <a:srgbClr val="FFFFFF"/>
      </a:lt1>
      <a:dk2>
        <a:srgbClr val="585B5C"/>
      </a:dk2>
      <a:lt2>
        <a:srgbClr val="B5B5B5"/>
      </a:lt2>
      <a:accent1>
        <a:srgbClr val="452B6F"/>
      </a:accent1>
      <a:accent2>
        <a:srgbClr val="8275B0"/>
      </a:accent2>
      <a:accent3>
        <a:srgbClr val="B5B5B5"/>
      </a:accent3>
      <a:accent4>
        <a:srgbClr val="4791AB"/>
      </a:accent4>
      <a:accent5>
        <a:srgbClr val="585B5C"/>
      </a:accent5>
      <a:accent6>
        <a:srgbClr val="A1BCCE"/>
      </a:accent6>
      <a:hlink>
        <a:srgbClr val="1921D9"/>
      </a:hlink>
      <a:folHlink>
        <a:srgbClr val="C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cCarter &amp; English Theme 1" id="{A739E4CF-B480-4C25-8878-36F04943B448}" vid="{959F1575-C233-4AF0-89B7-E4772AF78B3E}"/>
    </a:ext>
  </a:extLst>
</a:theme>
</file>

<file path=ppt/theme/theme2.xml><?xml version="1.0" encoding="utf-8"?>
<a:theme xmlns:a="http://schemas.openxmlformats.org/drawingml/2006/main" name="Large Text Master">
  <a:themeElements>
    <a:clrScheme name="McCarter English 3">
      <a:dk1>
        <a:srgbClr val="585B5C"/>
      </a:dk1>
      <a:lt1>
        <a:srgbClr val="FFFFFF"/>
      </a:lt1>
      <a:dk2>
        <a:srgbClr val="585B5C"/>
      </a:dk2>
      <a:lt2>
        <a:srgbClr val="B5B5B5"/>
      </a:lt2>
      <a:accent1>
        <a:srgbClr val="452B6F"/>
      </a:accent1>
      <a:accent2>
        <a:srgbClr val="8275B0"/>
      </a:accent2>
      <a:accent3>
        <a:srgbClr val="B5B5B5"/>
      </a:accent3>
      <a:accent4>
        <a:srgbClr val="4791AB"/>
      </a:accent4>
      <a:accent5>
        <a:srgbClr val="585B5C"/>
      </a:accent5>
      <a:accent6>
        <a:srgbClr val="A1BCCE"/>
      </a:accent6>
      <a:hlink>
        <a:srgbClr val="1921D9"/>
      </a:hlink>
      <a:folHlink>
        <a:srgbClr val="C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cCarter &amp; English Theme 1" id="{A739E4CF-B480-4C25-8878-36F04943B448}" vid="{959F1575-C233-4AF0-89B7-E4772AF78B3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terms:created xsi:type="dcterms:W3CDTF">1900-01-01T05:00:00.0000000Z</dcterms:created>
  <dcterms:modified xsi:type="dcterms:W3CDTF">1900-01-01T05:00:00.0000000Z</dcterms:modified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1531623279</vt:i4>
  </property>
  <property fmtid="{D5CDD505-2E9C-101B-9397-08002B2CF9AE}" pid="3" name="_NewReviewCycle">
    <vt:lpwstr/>
  </property>
  <property fmtid="{D5CDD505-2E9C-101B-9397-08002B2CF9AE}" pid="4" name="_EmailSubject">
    <vt:lpwstr>Law Firms and the Business of Legal Profession in Connecticut.PPTX</vt:lpwstr>
  </property>
  <property fmtid="{D5CDD505-2E9C-101B-9397-08002B2CF9AE}" pid="5" name="_AuthorEmail">
    <vt:lpwstr>trechen@McCarter.com</vt:lpwstr>
  </property>
  <property fmtid="{D5CDD505-2E9C-101B-9397-08002B2CF9AE}" pid="6" name="_AuthorEmailDisplayName">
    <vt:lpwstr>Rechen, Thomas</vt:lpwstr>
  </property>
</Properties>
</file>