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4"/>
  </p:notesMasterIdLst>
  <p:handoutMasterIdLst>
    <p:handoutMasterId r:id="rId15"/>
  </p:handoutMasterIdLst>
  <p:sldIdLst>
    <p:sldId id="283" r:id="rId5"/>
    <p:sldId id="261" r:id="rId6"/>
    <p:sldId id="260" r:id="rId7"/>
    <p:sldId id="290" r:id="rId8"/>
    <p:sldId id="264" r:id="rId9"/>
    <p:sldId id="287" r:id="rId10"/>
    <p:sldId id="292" r:id="rId11"/>
    <p:sldId id="291" r:id="rId12"/>
    <p:sldId id="288" r:id="rId13"/>
  </p:sldIdLst>
  <p:sldSz cx="12192000" cy="6858000"/>
  <p:notesSz cx="6858000" cy="9144000"/>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85794" autoAdjust="0"/>
  </p:normalViewPr>
  <p:slideViewPr>
    <p:cSldViewPr snapToGrid="0">
      <p:cViewPr varScale="1">
        <p:scale>
          <a:sx n="114" d="100"/>
          <a:sy n="114" d="100"/>
        </p:scale>
        <p:origin x="48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4704784-1697-4E63-AB2A-F2EFA65C3571}" type="datetime1">
              <a:rPr lang="it-IT" smtClean="0"/>
              <a:t>23/02/2021</a:t>
            </a:fld>
            <a:endParaRPr lang="it-IT"/>
          </a:p>
        </p:txBody>
      </p:sp>
      <p:sp>
        <p:nvSpPr>
          <p:cNvPr id="4" name="Segnaposto piè di pa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it-IT" smtClean="0"/>
              <a:t>‹N›</a:t>
            </a:fld>
            <a:endParaRPr lang="it-IT"/>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8D4EA8B-0317-4DD0-B0E0-4506C87EF986}" type="datetime1">
              <a:rPr lang="it-IT" noProof="0" smtClean="0"/>
              <a:t>23/02/2021</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FDDBACE-0F8F-43FD-98F0-DEE13552DADA}" type="slidenum">
              <a:rPr lang="it-IT" noProof="0" smtClean="0"/>
              <a:t>‹N›</a:t>
            </a:fld>
            <a:endParaRPr lang="it-IT"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EFDDBACE-0F8F-43FD-98F0-DEE13552DADA}" type="slidenum">
              <a:rPr lang="it-IT" smtClean="0"/>
              <a:t>1</a:t>
            </a:fld>
            <a:endParaRPr lang="it-IT"/>
          </a:p>
        </p:txBody>
      </p:sp>
    </p:spTree>
    <p:extLst>
      <p:ext uri="{BB962C8B-B14F-4D97-AF65-F5344CB8AC3E}">
        <p14:creationId xmlns:p14="http://schemas.microsoft.com/office/powerpoint/2010/main" val="19246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EFDDBACE-0F8F-43FD-98F0-DEE13552DADA}" type="slidenum">
              <a:rPr lang="it-IT" smtClean="0"/>
              <a:t>2</a:t>
            </a:fld>
            <a:endParaRPr lang="it-IT"/>
          </a:p>
        </p:txBody>
      </p:sp>
    </p:spTree>
    <p:extLst>
      <p:ext uri="{BB962C8B-B14F-4D97-AF65-F5344CB8AC3E}">
        <p14:creationId xmlns:p14="http://schemas.microsoft.com/office/powerpoint/2010/main" val="101856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EFDDBACE-0F8F-43FD-98F0-DEE13552DADA}" type="slidenum">
              <a:rPr lang="it-IT" smtClean="0"/>
              <a:t>3</a:t>
            </a:fld>
            <a:endParaRPr lang="it-IT"/>
          </a:p>
        </p:txBody>
      </p:sp>
    </p:spTree>
    <p:extLst>
      <p:ext uri="{BB962C8B-B14F-4D97-AF65-F5344CB8AC3E}">
        <p14:creationId xmlns:p14="http://schemas.microsoft.com/office/powerpoint/2010/main" val="428674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EFDDBACE-0F8F-43FD-98F0-DEE13552DADA}" type="slidenum">
              <a:rPr lang="it-IT" smtClean="0"/>
              <a:t>4</a:t>
            </a:fld>
            <a:endParaRPr lang="it-IT"/>
          </a:p>
        </p:txBody>
      </p:sp>
    </p:spTree>
    <p:extLst>
      <p:ext uri="{BB962C8B-B14F-4D97-AF65-F5344CB8AC3E}">
        <p14:creationId xmlns:p14="http://schemas.microsoft.com/office/powerpoint/2010/main" val="266613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EFDDBACE-0F8F-43FD-98F0-DEE13552DADA}" type="slidenum">
              <a:rPr lang="it-IT" smtClean="0"/>
              <a:t>6</a:t>
            </a:fld>
            <a:endParaRPr lang="it-IT"/>
          </a:p>
        </p:txBody>
      </p:sp>
    </p:spTree>
    <p:extLst>
      <p:ext uri="{BB962C8B-B14F-4D97-AF65-F5344CB8AC3E}">
        <p14:creationId xmlns:p14="http://schemas.microsoft.com/office/powerpoint/2010/main" val="255627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EFDDBACE-0F8F-43FD-98F0-DEE13552DADA}" type="slidenum">
              <a:rPr lang="it-IT" smtClean="0"/>
              <a:t>7</a:t>
            </a:fld>
            <a:endParaRPr lang="it-IT"/>
          </a:p>
        </p:txBody>
      </p:sp>
    </p:spTree>
    <p:extLst>
      <p:ext uri="{BB962C8B-B14F-4D97-AF65-F5344CB8AC3E}">
        <p14:creationId xmlns:p14="http://schemas.microsoft.com/office/powerpoint/2010/main" val="343803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EFDDBACE-0F8F-43FD-98F0-DEE13552DADA}" type="slidenum">
              <a:rPr lang="it-IT" smtClean="0"/>
              <a:t>8</a:t>
            </a:fld>
            <a:endParaRPr lang="it-IT"/>
          </a:p>
        </p:txBody>
      </p:sp>
    </p:spTree>
    <p:extLst>
      <p:ext uri="{BB962C8B-B14F-4D97-AF65-F5344CB8AC3E}">
        <p14:creationId xmlns:p14="http://schemas.microsoft.com/office/powerpoint/2010/main" val="40531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EFDDBACE-0F8F-43FD-98F0-DEE13552DADA}" type="slidenum">
              <a:rPr lang="it-IT" smtClean="0"/>
              <a:t>9</a:t>
            </a:fld>
            <a:endParaRPr lang="it-IT"/>
          </a:p>
        </p:txBody>
      </p:sp>
    </p:spTree>
    <p:extLst>
      <p:ext uri="{BB962C8B-B14F-4D97-AF65-F5344CB8AC3E}">
        <p14:creationId xmlns:p14="http://schemas.microsoft.com/office/powerpoint/2010/main" val="33137612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zione grande">
    <p:bg>
      <p:bgPr>
        <a:solidFill>
          <a:schemeClr val="bg1">
            <a:lumMod val="95000"/>
          </a:schemeClr>
        </a:solidFill>
        <a:effectLst/>
      </p:bgPr>
    </p:bg>
    <p:spTree>
      <p:nvGrpSpPr>
        <p:cNvPr id="1" name=""/>
        <p:cNvGrpSpPr/>
        <p:nvPr/>
      </p:nvGrpSpPr>
      <p:grpSpPr>
        <a:xfrm>
          <a:off x="0" y="0"/>
          <a:ext cx="0" cy="0"/>
          <a:chOff x="0" y="0"/>
          <a:chExt cx="0" cy="0"/>
        </a:xfrm>
      </p:grpSpPr>
      <p:sp>
        <p:nvSpPr>
          <p:cNvPr id="18" name="Figura a mano libera: Forma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rtl="0"/>
            <a:endParaRPr lang="it-IT" noProof="0">
              <a:solidFill>
                <a:schemeClr val="tx1"/>
              </a:solidFill>
            </a:endParaRPr>
          </a:p>
        </p:txBody>
      </p:sp>
      <p:sp>
        <p:nvSpPr>
          <p:cNvPr id="12" name="Segnaposto contenuto 2">
            <a:extLst>
              <a:ext uri="{FF2B5EF4-FFF2-40B4-BE49-F238E27FC236}">
                <a16:creationId xmlns:a16="http://schemas.microsoft.com/office/drawing/2014/main" id="{70C5F94B-D0C9-41CA-8885-CBEA4C917545}"/>
              </a:ext>
            </a:extLst>
          </p:cNvPr>
          <p:cNvSpPr>
            <a:spLocks noGrp="1"/>
          </p:cNvSpPr>
          <p:nvPr>
            <p:ph idx="13"/>
          </p:nvPr>
        </p:nvSpPr>
        <p:spPr>
          <a:xfrm>
            <a:off x="432001" y="3674372"/>
            <a:ext cx="4444800" cy="2728844"/>
          </a:xfrm>
        </p:spPr>
        <p:txBody>
          <a:bodyPr rtlCol="0"/>
          <a:lstStyle>
            <a:lvl1pPr rtl="0">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a:extLst>
              <a:ext uri="{FF2B5EF4-FFF2-40B4-BE49-F238E27FC236}">
                <a16:creationId xmlns:a16="http://schemas.microsoft.com/office/drawing/2014/main" id="{9562CB52-4C6A-4211-B67A-762BFD7F8FF3}"/>
              </a:ext>
            </a:extLst>
          </p:cNvPr>
          <p:cNvSpPr>
            <a:spLocks noGrp="1"/>
          </p:cNvSpPr>
          <p:nvPr>
            <p:ph type="ftr" sz="quarter" idx="14"/>
          </p:nvPr>
        </p:nvSpPr>
        <p:spPr/>
        <p:txBody>
          <a:bodyPr rtlCol="0"/>
          <a:lstStyle/>
          <a:p>
            <a:pPr rtl="0"/>
            <a:endParaRPr lang="it-IT" noProof="0"/>
          </a:p>
        </p:txBody>
      </p:sp>
      <p:sp>
        <p:nvSpPr>
          <p:cNvPr id="6" name="Segnaposto numero diapositiva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it-IT" noProof="0" smtClean="0"/>
              <a:pPr rtl="0"/>
              <a:t>‹N›</a:t>
            </a:fld>
            <a:endParaRPr lang="it-IT" noProof="0"/>
          </a:p>
        </p:txBody>
      </p:sp>
      <p:sp>
        <p:nvSpPr>
          <p:cNvPr id="23" name="Segnaposto immagine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rtlCol="0" anchor="t">
            <a:noAutofit/>
          </a:bodyPr>
          <a:lstStyle>
            <a:lvl1pPr marL="0" indent="0" algn="ctr">
              <a:buNone/>
              <a:defRPr sz="1100" i="1">
                <a:solidFill>
                  <a:schemeClr val="tx1"/>
                </a:solidFill>
                <a:latin typeface="+mn-lt"/>
                <a:cs typeface="Times New Roman" panose="02020603050405020304" pitchFamily="18" charset="0"/>
              </a:defRPr>
            </a:lvl1pPr>
          </a:lstStyle>
          <a:p>
            <a:pPr rtl="0"/>
            <a:r>
              <a:rPr lang="it-IT" noProof="0"/>
              <a:t>Inserire o trascinare </a:t>
            </a:r>
            <a:br>
              <a:rPr lang="it-IT" noProof="0"/>
            </a:br>
            <a:r>
              <a:rPr lang="it-IT" noProof="0"/>
              <a:t>la foto</a:t>
            </a:r>
          </a:p>
        </p:txBody>
      </p:sp>
      <p:sp>
        <p:nvSpPr>
          <p:cNvPr id="20" name="Titolo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it-IT" noProof="0"/>
              <a:t>Titolo diapositiva</a:t>
            </a:r>
          </a:p>
        </p:txBody>
      </p:sp>
      <p:sp>
        <p:nvSpPr>
          <p:cNvPr id="21" name="Sottotitolo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pic>
        <p:nvPicPr>
          <p:cNvPr id="24" name="Immagin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onne con riquadri">
    <p:spTree>
      <p:nvGrpSpPr>
        <p:cNvPr id="1" name=""/>
        <p:cNvGrpSpPr/>
        <p:nvPr/>
      </p:nvGrpSpPr>
      <p:grpSpPr>
        <a:xfrm>
          <a:off x="0" y="0"/>
          <a:ext cx="0" cy="0"/>
          <a:chOff x="0" y="0"/>
          <a:chExt cx="0" cy="0"/>
        </a:xfrm>
      </p:grpSpPr>
      <p:grpSp>
        <p:nvGrpSpPr>
          <p:cNvPr id="21" name="Gruppo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igura a mano libera: Forma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a:p>
          </p:txBody>
        </p:sp>
        <p:sp>
          <p:nvSpPr>
            <p:cNvPr id="23" name="Figura a mano libera: Forma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a:p>
          </p:txBody>
        </p:sp>
      </p:grpSp>
      <p:sp>
        <p:nvSpPr>
          <p:cNvPr id="10" name="Segnaposto contenuto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it-IT" noProof="0"/>
              <a:t>Titolo sezione 1</a:t>
            </a:r>
          </a:p>
        </p:txBody>
      </p:sp>
      <p:sp>
        <p:nvSpPr>
          <p:cNvPr id="6" name="Segnaposto contenuto 2">
            <a:extLst>
              <a:ext uri="{FF2B5EF4-FFF2-40B4-BE49-F238E27FC236}">
                <a16:creationId xmlns:a16="http://schemas.microsoft.com/office/drawing/2014/main" id="{D79DF38F-893A-4CE0-B168-9FAA1D01B8D7}"/>
              </a:ext>
            </a:extLst>
          </p:cNvPr>
          <p:cNvSpPr>
            <a:spLocks noGrp="1"/>
          </p:cNvSpPr>
          <p:nvPr>
            <p:ph idx="14"/>
          </p:nvPr>
        </p:nvSpPr>
        <p:spPr>
          <a:xfrm>
            <a:off x="431999" y="2448000"/>
            <a:ext cx="3240000" cy="3631338"/>
          </a:xfrm>
          <a:solidFill>
            <a:schemeClr val="bg1"/>
          </a:solidFill>
          <a:ln>
            <a:solidFill>
              <a:schemeClr val="bg1">
                <a:lumMod val="85000"/>
              </a:schemeClr>
            </a:solidFill>
          </a:ln>
        </p:spPr>
        <p:txBody>
          <a:bodyPr lIns="136800" tIns="252000" rIns="136800" rtlCol="0"/>
          <a:lstStyle>
            <a:lvl1pPr marL="266700" indent="-266700" rtl="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1" name="Segnaposto contenuto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it-IT" noProof="0"/>
              <a:t>Titolo sezione 2</a:t>
            </a:r>
          </a:p>
        </p:txBody>
      </p:sp>
      <p:sp>
        <p:nvSpPr>
          <p:cNvPr id="8" name="Segnaposto contenuto 2">
            <a:extLst>
              <a:ext uri="{FF2B5EF4-FFF2-40B4-BE49-F238E27FC236}">
                <a16:creationId xmlns:a16="http://schemas.microsoft.com/office/drawing/2014/main" id="{22F46232-3721-4BC5-BEB7-E61D878D79FA}"/>
              </a:ext>
            </a:extLst>
          </p:cNvPr>
          <p:cNvSpPr>
            <a:spLocks noGrp="1"/>
          </p:cNvSpPr>
          <p:nvPr>
            <p:ph idx="15"/>
          </p:nvPr>
        </p:nvSpPr>
        <p:spPr>
          <a:xfrm>
            <a:off x="4476499" y="2448000"/>
            <a:ext cx="3240000" cy="3631338"/>
          </a:xfrm>
          <a:solidFill>
            <a:schemeClr val="bg1"/>
          </a:solidFill>
          <a:ln>
            <a:solidFill>
              <a:schemeClr val="bg1">
                <a:lumMod val="85000"/>
              </a:schemeClr>
            </a:solidFill>
          </a:ln>
        </p:spPr>
        <p:txBody>
          <a:bodyPr lIns="136800" tIns="252000" rIns="136800" rtlCol="0"/>
          <a:lstStyle>
            <a:lvl1pPr marL="266700" indent="-266700" rtl="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2" name="Segnaposto contenuto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it-IT" noProof="0"/>
              <a:t>Titolo sezione 3</a:t>
            </a:r>
          </a:p>
        </p:txBody>
      </p:sp>
      <p:sp>
        <p:nvSpPr>
          <p:cNvPr id="9" name="Segnaposto contenuto 2">
            <a:extLst>
              <a:ext uri="{FF2B5EF4-FFF2-40B4-BE49-F238E27FC236}">
                <a16:creationId xmlns:a16="http://schemas.microsoft.com/office/drawing/2014/main" id="{23CB58AD-849B-4714-8D57-C5C56343A24C}"/>
              </a:ext>
            </a:extLst>
          </p:cNvPr>
          <p:cNvSpPr>
            <a:spLocks noGrp="1"/>
          </p:cNvSpPr>
          <p:nvPr>
            <p:ph idx="16"/>
          </p:nvPr>
        </p:nvSpPr>
        <p:spPr>
          <a:xfrm>
            <a:off x="8520999" y="2448000"/>
            <a:ext cx="3240000" cy="3631338"/>
          </a:xfrm>
          <a:solidFill>
            <a:schemeClr val="bg1"/>
          </a:solidFill>
          <a:ln>
            <a:solidFill>
              <a:schemeClr val="bg1">
                <a:lumMod val="85000"/>
              </a:schemeClr>
            </a:solidFill>
          </a:ln>
        </p:spPr>
        <p:txBody>
          <a:bodyPr lIns="136800" tIns="252000" rIns="136800" rtlCol="0"/>
          <a:lstStyle>
            <a:lvl1pPr marL="266700" indent="-266700" rtl="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Titolo 3">
            <a:extLst>
              <a:ext uri="{FF2B5EF4-FFF2-40B4-BE49-F238E27FC236}">
                <a16:creationId xmlns:a16="http://schemas.microsoft.com/office/drawing/2014/main" id="{F23BA81C-7A11-4162-B12D-09C177941F54}"/>
              </a:ext>
            </a:extLst>
          </p:cNvPr>
          <p:cNvSpPr>
            <a:spLocks noGrp="1"/>
          </p:cNvSpPr>
          <p:nvPr>
            <p:ph type="title"/>
          </p:nvPr>
        </p:nvSpPr>
        <p:spPr/>
        <p:txBody>
          <a:bodyPr rtlCol="0"/>
          <a:lstStyle>
            <a:lvl1pPr rtl="0">
              <a:defRPr/>
            </a:lvl1pPr>
          </a:lstStyle>
          <a:p>
            <a:pPr rtl="0"/>
            <a:r>
              <a:rPr lang="it-IT" noProof="0"/>
              <a:t>Fare clic per modificare stile</a:t>
            </a:r>
          </a:p>
        </p:txBody>
      </p:sp>
      <p:sp>
        <p:nvSpPr>
          <p:cNvPr id="7" name="Segnaposto piè di pagina 6">
            <a:extLst>
              <a:ext uri="{FF2B5EF4-FFF2-40B4-BE49-F238E27FC236}">
                <a16:creationId xmlns:a16="http://schemas.microsoft.com/office/drawing/2014/main" id="{CA1EBB99-4F8E-4B62-91DA-789AF746F861}"/>
              </a:ext>
            </a:extLst>
          </p:cNvPr>
          <p:cNvSpPr>
            <a:spLocks noGrp="1"/>
          </p:cNvSpPr>
          <p:nvPr>
            <p:ph type="ftr" sz="quarter" idx="19"/>
          </p:nvPr>
        </p:nvSpPr>
        <p:spPr/>
        <p:txBody>
          <a:bodyPr rtlCol="0"/>
          <a:lstStyle/>
          <a:p>
            <a:pPr rtl="0"/>
            <a:endParaRPr lang="it-IT" noProof="0"/>
          </a:p>
        </p:txBody>
      </p:sp>
      <p:sp>
        <p:nvSpPr>
          <p:cNvPr id="16" name="Segnaposto numero diapositiva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rtlCol="0"/>
          <a:lstStyle>
            <a:lvl1pPr algn="ctr">
              <a:defRPr/>
            </a:lvl1pPr>
          </a:lstStyle>
          <a:p>
            <a:pPr rtl="0"/>
            <a:fld id="{B67B645E-C5E5-4727-B977-D372A0AA71D9}" type="slidenum">
              <a:rPr lang="it-IT" noProof="0" smtClean="0"/>
              <a:pPr rtl="0"/>
              <a:t>‹N›</a:t>
            </a:fld>
            <a:endParaRPr lang="it-IT" noProof="0"/>
          </a:p>
        </p:txBody>
      </p:sp>
      <p:sp>
        <p:nvSpPr>
          <p:cNvPr id="17" name="Segnaposto testo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
        <p:nvSpPr>
          <p:cNvPr id="24" name="Figura a mano libera: Forma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pPr rtl="0"/>
            <a:endParaRPr lang="it-IT" noProof="0"/>
          </a:p>
        </p:txBody>
      </p:sp>
      <p:sp>
        <p:nvSpPr>
          <p:cNvPr id="26" name="Freccia: Destra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8" name="Figura a mano libera: Forma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pPr rtl="0"/>
            <a:endParaRPr lang="it-IT" noProof="0"/>
          </a:p>
        </p:txBody>
      </p:sp>
      <p:sp>
        <p:nvSpPr>
          <p:cNvPr id="29" name="Freccia: Destra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quenza temporale">
    <p:spTree>
      <p:nvGrpSpPr>
        <p:cNvPr id="1" name=""/>
        <p:cNvGrpSpPr/>
        <p:nvPr/>
      </p:nvGrpSpPr>
      <p:grpSpPr>
        <a:xfrm>
          <a:off x="0" y="0"/>
          <a:ext cx="0" cy="0"/>
          <a:chOff x="0" y="0"/>
          <a:chExt cx="0" cy="0"/>
        </a:xfrm>
      </p:grpSpPr>
      <p:cxnSp>
        <p:nvCxnSpPr>
          <p:cNvPr id="13" name="Connettore diritto con freccia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Segnaposto testo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noProof="0"/>
              <a:t>Anno</a:t>
            </a:r>
          </a:p>
        </p:txBody>
      </p:sp>
      <p:sp>
        <p:nvSpPr>
          <p:cNvPr id="15" name="Segnaposto testo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6" name="Segnaposto testo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7" name="Segnaposto testo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8" name="Segnaposto testo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9" name="Segnaposto testo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noProof="0"/>
              <a:t>Anno</a:t>
            </a:r>
          </a:p>
        </p:txBody>
      </p:sp>
      <p:sp>
        <p:nvSpPr>
          <p:cNvPr id="20" name="Segnaposto testo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1" name="Segnaposto testo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2" name="Segnaposto testo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3" name="Segnaposto testo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4" name="Segnaposto testo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5" name="Segnaposto testo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6" name="Segnaposto testo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7" name="Segnaposto testo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8" name="Segnaposto testo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9" name="Segnaposto testo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0" name="Segnaposto testo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1" name="Segnaposto testo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2" name="Segnaposto testo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3" name="Segnaposto testo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4" name="Segnaposto testo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5" name="Segnaposto testo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6" name="Segnaposto testo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7" name="Segnaposto testo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40" name="Segnaposto testo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rtlCol="0" anchor="t"/>
          <a:lstStyle>
            <a:lvl1pPr marL="0" indent="0" algn="ctr">
              <a:buNone/>
              <a:defRPr sz="1600"/>
            </a:lvl1pPr>
          </a:lstStyle>
          <a:p>
            <a:pPr lvl="0" rtl="0"/>
            <a:r>
              <a:rPr lang="it-IT" noProof="0"/>
              <a:t>Titolo elemento</a:t>
            </a:r>
          </a:p>
        </p:txBody>
      </p:sp>
      <p:sp>
        <p:nvSpPr>
          <p:cNvPr id="41" name="Segnaposto testo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rtlCol="0"/>
          <a:lstStyle>
            <a:lvl1pPr marL="0" indent="0" algn="ctr">
              <a:buNone/>
              <a:defRPr sz="1200">
                <a:solidFill>
                  <a:schemeClr val="tx1">
                    <a:lumMod val="50000"/>
                    <a:lumOff val="50000"/>
                  </a:schemeClr>
                </a:solidFill>
              </a:defRPr>
            </a:lvl1pPr>
          </a:lstStyle>
          <a:p>
            <a:pPr lvl="0" rtl="0"/>
            <a:r>
              <a:rPr lang="it-IT" noProof="0"/>
              <a:t>Mese, Anno</a:t>
            </a:r>
          </a:p>
        </p:txBody>
      </p:sp>
      <p:sp>
        <p:nvSpPr>
          <p:cNvPr id="4" name="Titolo 3">
            <a:extLst>
              <a:ext uri="{FF2B5EF4-FFF2-40B4-BE49-F238E27FC236}">
                <a16:creationId xmlns:a16="http://schemas.microsoft.com/office/drawing/2014/main" id="{FF08EDE7-4EEE-467B-88CF-BC73746F06BD}"/>
              </a:ext>
            </a:extLst>
          </p:cNvPr>
          <p:cNvSpPr>
            <a:spLocks noGrp="1"/>
          </p:cNvSpPr>
          <p:nvPr>
            <p:ph type="title"/>
          </p:nvPr>
        </p:nvSpPr>
        <p:spPr/>
        <p:txBody>
          <a:bodyPr rtlCol="0"/>
          <a:lstStyle>
            <a:lvl1pPr rtl="0">
              <a:defRPr/>
            </a:lvl1pPr>
          </a:lstStyle>
          <a:p>
            <a:pPr rtl="0"/>
            <a:r>
              <a:rPr lang="it-IT" noProof="0"/>
              <a:t>Fare clic per modificare stile</a:t>
            </a:r>
          </a:p>
        </p:txBody>
      </p:sp>
      <p:sp>
        <p:nvSpPr>
          <p:cNvPr id="6" name="Segnaposto piè di pagina 5">
            <a:extLst>
              <a:ext uri="{FF2B5EF4-FFF2-40B4-BE49-F238E27FC236}">
                <a16:creationId xmlns:a16="http://schemas.microsoft.com/office/drawing/2014/main" id="{C4630003-5A43-4FEC-9F17-942E20FB1019}"/>
              </a:ext>
            </a:extLst>
          </p:cNvPr>
          <p:cNvSpPr>
            <a:spLocks noGrp="1"/>
          </p:cNvSpPr>
          <p:nvPr>
            <p:ph type="ftr" sz="quarter" idx="61"/>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rtlCol="0"/>
          <a:lstStyle>
            <a:lvl1pPr algn="ctr">
              <a:defRPr/>
            </a:lvl1pPr>
          </a:lstStyle>
          <a:p>
            <a:pPr rtl="0"/>
            <a:fld id="{B67B645E-C5E5-4727-B977-D372A0AA71D9}" type="slidenum">
              <a:rPr lang="it-IT" noProof="0" smtClean="0"/>
              <a:pPr rtl="0"/>
              <a:t>‹N›</a:t>
            </a:fld>
            <a:endParaRPr lang="it-IT" noProof="0"/>
          </a:p>
        </p:txBody>
      </p:sp>
      <p:sp>
        <p:nvSpPr>
          <p:cNvPr id="39" name="Segnaposto testo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membri del team">
    <p:spTree>
      <p:nvGrpSpPr>
        <p:cNvPr id="1" name=""/>
        <p:cNvGrpSpPr/>
        <p:nvPr/>
      </p:nvGrpSpPr>
      <p:grpSpPr>
        <a:xfrm>
          <a:off x="0" y="0"/>
          <a:ext cx="0" cy="0"/>
          <a:chOff x="0" y="0"/>
          <a:chExt cx="0" cy="0"/>
        </a:xfrm>
      </p:grpSpPr>
      <p:sp>
        <p:nvSpPr>
          <p:cNvPr id="28" name="Figura a mano libera: Forma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a:p>
        </p:txBody>
      </p:sp>
      <p:sp>
        <p:nvSpPr>
          <p:cNvPr id="29" name="Figura a mano libera: Forma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a:p>
        </p:txBody>
      </p:sp>
      <p:sp>
        <p:nvSpPr>
          <p:cNvPr id="27" name="Segnaposto immagine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26" name="Segnaposto immagine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25" name="Segnaposto immagine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39" name="Segnaposto testo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rtlCol="0" anchor="b"/>
          <a:lstStyle>
            <a:lvl1pPr marL="0" indent="0" algn="l">
              <a:buFont typeface="Arial" panose="020B0604020202020204" pitchFamily="34" charset="0"/>
              <a:buNone/>
              <a:defRPr sz="2400"/>
            </a:lvl1pPr>
          </a:lstStyle>
          <a:p>
            <a:pPr lvl="0" rtl="0"/>
            <a:r>
              <a:rPr lang="it-IT" noProof="0"/>
              <a:t>Nome</a:t>
            </a:r>
          </a:p>
        </p:txBody>
      </p:sp>
      <p:sp>
        <p:nvSpPr>
          <p:cNvPr id="42" name="Segnaposto testo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rtlCol="0"/>
          <a:lstStyle>
            <a:lvl1pPr marL="0" indent="0" algn="l">
              <a:buNone/>
              <a:defRPr sz="1400">
                <a:solidFill>
                  <a:schemeClr val="tx1">
                    <a:lumMod val="95000"/>
                    <a:lumOff val="5000"/>
                  </a:schemeClr>
                </a:solidFill>
              </a:defRPr>
            </a:lvl1pPr>
          </a:lstStyle>
          <a:p>
            <a:pPr lvl="0" rtl="0"/>
            <a:r>
              <a:rPr lang="it-IT" noProof="0"/>
              <a:t>Breve biografia</a:t>
            </a:r>
          </a:p>
        </p:txBody>
      </p:sp>
      <p:sp>
        <p:nvSpPr>
          <p:cNvPr id="43" name="Segnaposto testo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it-IT" noProof="0"/>
              <a:t>Titolo</a:t>
            </a:r>
          </a:p>
        </p:txBody>
      </p:sp>
      <p:sp>
        <p:nvSpPr>
          <p:cNvPr id="45" name="Segnaposto testo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rtlCol="0" anchor="b"/>
          <a:lstStyle>
            <a:lvl1pPr marL="0" indent="0" algn="l">
              <a:buFont typeface="Arial" panose="020B0604020202020204" pitchFamily="34" charset="0"/>
              <a:buNone/>
              <a:defRPr sz="2400"/>
            </a:lvl1pPr>
          </a:lstStyle>
          <a:p>
            <a:pPr lvl="0" rtl="0"/>
            <a:r>
              <a:rPr lang="it-IT" noProof="0"/>
              <a:t>Nome</a:t>
            </a:r>
          </a:p>
        </p:txBody>
      </p:sp>
      <p:sp>
        <p:nvSpPr>
          <p:cNvPr id="46" name="Segnaposto testo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rtlCol="0"/>
          <a:lstStyle>
            <a:lvl1pPr marL="0" indent="0" algn="l">
              <a:buNone/>
              <a:defRPr sz="1400">
                <a:solidFill>
                  <a:schemeClr val="tx1">
                    <a:lumMod val="95000"/>
                    <a:lumOff val="5000"/>
                  </a:schemeClr>
                </a:solidFill>
              </a:defRPr>
            </a:lvl1pPr>
          </a:lstStyle>
          <a:p>
            <a:pPr lvl="0" rtl="0"/>
            <a:r>
              <a:rPr lang="it-IT" noProof="0"/>
              <a:t>Breve biografia</a:t>
            </a:r>
          </a:p>
        </p:txBody>
      </p:sp>
      <p:sp>
        <p:nvSpPr>
          <p:cNvPr id="47" name="Segnaposto testo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it-IT" noProof="0"/>
              <a:t>Titolo</a:t>
            </a:r>
          </a:p>
        </p:txBody>
      </p:sp>
      <p:sp>
        <p:nvSpPr>
          <p:cNvPr id="49" name="Segnaposto testo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rtlCol="0" anchor="b"/>
          <a:lstStyle>
            <a:lvl1pPr marL="0" indent="0" algn="l">
              <a:buFont typeface="Arial" panose="020B0604020202020204" pitchFamily="34" charset="0"/>
              <a:buNone/>
              <a:defRPr sz="2400"/>
            </a:lvl1pPr>
          </a:lstStyle>
          <a:p>
            <a:pPr lvl="0" rtl="0"/>
            <a:r>
              <a:rPr lang="it-IT" noProof="0"/>
              <a:t>Nome</a:t>
            </a:r>
          </a:p>
        </p:txBody>
      </p:sp>
      <p:sp>
        <p:nvSpPr>
          <p:cNvPr id="50" name="Segnaposto testo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rtlCol="0"/>
          <a:lstStyle>
            <a:lvl1pPr marL="0" indent="0" algn="l">
              <a:buNone/>
              <a:defRPr sz="1400">
                <a:solidFill>
                  <a:schemeClr val="tx1">
                    <a:lumMod val="95000"/>
                    <a:lumOff val="5000"/>
                  </a:schemeClr>
                </a:solidFill>
              </a:defRPr>
            </a:lvl1pPr>
          </a:lstStyle>
          <a:p>
            <a:pPr lvl="0" rtl="0"/>
            <a:r>
              <a:rPr lang="it-IT" noProof="0"/>
              <a:t>Breve biografia</a:t>
            </a:r>
          </a:p>
        </p:txBody>
      </p:sp>
      <p:sp>
        <p:nvSpPr>
          <p:cNvPr id="51" name="Segnaposto testo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it-IT" noProof="0"/>
              <a:t>Titolo</a:t>
            </a:r>
          </a:p>
        </p:txBody>
      </p:sp>
      <p:sp>
        <p:nvSpPr>
          <p:cNvPr id="4" name="Titolo 3">
            <a:extLst>
              <a:ext uri="{FF2B5EF4-FFF2-40B4-BE49-F238E27FC236}">
                <a16:creationId xmlns:a16="http://schemas.microsoft.com/office/drawing/2014/main" id="{2237E213-4C0E-46AD-9E3B-F87160D09349}"/>
              </a:ext>
            </a:extLst>
          </p:cNvPr>
          <p:cNvSpPr>
            <a:spLocks noGrp="1"/>
          </p:cNvSpPr>
          <p:nvPr>
            <p:ph type="title"/>
          </p:nvPr>
        </p:nvSpPr>
        <p:spPr/>
        <p:txBody>
          <a:bodyPr rtlCol="0"/>
          <a:lstStyle>
            <a:lvl1pPr rtl="0">
              <a:defRPr/>
            </a:lvl1pPr>
          </a:lstStyle>
          <a:p>
            <a:pPr rtl="0"/>
            <a:r>
              <a:rPr lang="it-IT" noProof="0"/>
              <a:t>Fare clic per modificare stile</a:t>
            </a:r>
          </a:p>
        </p:txBody>
      </p:sp>
      <p:sp>
        <p:nvSpPr>
          <p:cNvPr id="6" name="Segnaposto piè di pagina 5">
            <a:extLst>
              <a:ext uri="{FF2B5EF4-FFF2-40B4-BE49-F238E27FC236}">
                <a16:creationId xmlns:a16="http://schemas.microsoft.com/office/drawing/2014/main" id="{C849904D-8239-4368-AB17-342FCD53F7FF}"/>
              </a:ext>
            </a:extLst>
          </p:cNvPr>
          <p:cNvSpPr>
            <a:spLocks noGrp="1"/>
          </p:cNvSpPr>
          <p:nvPr>
            <p:ph type="ftr" sz="quarter" idx="42"/>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rtlCol="0"/>
          <a:lstStyle>
            <a:lvl1pPr algn="ctr">
              <a:defRPr/>
            </a:lvl1pPr>
          </a:lstStyle>
          <a:p>
            <a:pPr rtl="0"/>
            <a:fld id="{B67B645E-C5E5-4727-B977-D372A0AA71D9}" type="slidenum">
              <a:rPr lang="it-IT" noProof="0" smtClean="0"/>
              <a:pPr rtl="0"/>
              <a:t>‹N›</a:t>
            </a:fld>
            <a:endParaRPr lang="it-IT" noProof="0"/>
          </a:p>
        </p:txBody>
      </p:sp>
      <p:sp>
        <p:nvSpPr>
          <p:cNvPr id="21" name="Segnaposto testo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pic>
        <p:nvPicPr>
          <p:cNvPr id="30" name="Immagin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membri del team">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igura a mano libera: Forma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a:p>
          </p:txBody>
        </p:sp>
        <p:sp>
          <p:nvSpPr>
            <p:cNvPr id="49" name="Figura a mano libera: Forma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a:p>
          </p:txBody>
        </p:sp>
      </p:grpSp>
      <p:sp>
        <p:nvSpPr>
          <p:cNvPr id="47" name="Segnaposto immagine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46" name="Segnaposto immagine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45" name="Segnaposto immagine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44" name="Segnaposto immagine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43" name="Segnaposto immagine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42" name="Segnaposto immagine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18" name="Segnaposto testo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rtlCol="0" anchor="b"/>
          <a:lstStyle>
            <a:lvl1pPr marL="0" indent="0" algn="l">
              <a:buFont typeface="Arial" panose="020B0604020202020204" pitchFamily="34" charset="0"/>
              <a:buNone/>
              <a:defRPr sz="2400"/>
            </a:lvl1pPr>
          </a:lstStyle>
          <a:p>
            <a:pPr lvl="0" rtl="0"/>
            <a:r>
              <a:rPr lang="it-IT" noProof="0"/>
              <a:t>Nome completo</a:t>
            </a:r>
          </a:p>
        </p:txBody>
      </p:sp>
      <p:sp>
        <p:nvSpPr>
          <p:cNvPr id="19" name="Segnaposto testo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36" name="Segnaposto testo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rtlCol="0" anchor="b"/>
          <a:lstStyle>
            <a:lvl1pPr marL="0" indent="0" algn="l">
              <a:buFont typeface="Arial" panose="020B0604020202020204" pitchFamily="34" charset="0"/>
              <a:buNone/>
              <a:defRPr sz="2400"/>
            </a:lvl1pPr>
          </a:lstStyle>
          <a:p>
            <a:pPr lvl="0" rtl="0"/>
            <a:r>
              <a:rPr lang="it-IT" noProof="0"/>
              <a:t>Nome completo</a:t>
            </a:r>
          </a:p>
        </p:txBody>
      </p:sp>
      <p:sp>
        <p:nvSpPr>
          <p:cNvPr id="37" name="Segnaposto testo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40" name="Segnaposto testo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rtlCol="0" anchor="b"/>
          <a:lstStyle>
            <a:lvl1pPr marL="0" indent="0" algn="l">
              <a:buFont typeface="Arial" panose="020B0604020202020204" pitchFamily="34" charset="0"/>
              <a:buNone/>
              <a:defRPr sz="2400"/>
            </a:lvl1pPr>
          </a:lstStyle>
          <a:p>
            <a:pPr lvl="0" rtl="0"/>
            <a:r>
              <a:rPr lang="it-IT" noProof="0"/>
              <a:t>Nome completo</a:t>
            </a:r>
          </a:p>
        </p:txBody>
      </p:sp>
      <p:sp>
        <p:nvSpPr>
          <p:cNvPr id="41" name="Segnaposto testo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52" name="Segnaposto testo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rtlCol="0" anchor="b"/>
          <a:lstStyle>
            <a:lvl1pPr marL="0" indent="0" algn="l">
              <a:buFont typeface="Arial" panose="020B0604020202020204" pitchFamily="34" charset="0"/>
              <a:buNone/>
              <a:defRPr sz="2400"/>
            </a:lvl1pPr>
          </a:lstStyle>
          <a:p>
            <a:pPr lvl="0" rtl="0"/>
            <a:r>
              <a:rPr lang="it-IT" noProof="0"/>
              <a:t>Nome completo</a:t>
            </a:r>
          </a:p>
        </p:txBody>
      </p:sp>
      <p:sp>
        <p:nvSpPr>
          <p:cNvPr id="53" name="Segnaposto testo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57" name="Segnaposto testo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rtlCol="0" anchor="b"/>
          <a:lstStyle>
            <a:lvl1pPr marL="0" indent="0" algn="l">
              <a:buFont typeface="Arial" panose="020B0604020202020204" pitchFamily="34" charset="0"/>
              <a:buNone/>
              <a:defRPr sz="2400"/>
            </a:lvl1pPr>
          </a:lstStyle>
          <a:p>
            <a:pPr lvl="0" rtl="0"/>
            <a:r>
              <a:rPr lang="it-IT" noProof="0"/>
              <a:t>Nome completo</a:t>
            </a:r>
          </a:p>
        </p:txBody>
      </p:sp>
      <p:sp>
        <p:nvSpPr>
          <p:cNvPr id="58" name="Segnaposto testo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59" name="Segnaposto testo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rtlCol="0" anchor="b"/>
          <a:lstStyle>
            <a:lvl1pPr marL="0" indent="0" algn="l">
              <a:buFont typeface="Arial" panose="020B0604020202020204" pitchFamily="34" charset="0"/>
              <a:buNone/>
              <a:defRPr sz="2400"/>
            </a:lvl1pPr>
          </a:lstStyle>
          <a:p>
            <a:pPr lvl="0" rtl="0"/>
            <a:r>
              <a:rPr lang="it-IT" noProof="0"/>
              <a:t>Nome completo</a:t>
            </a:r>
          </a:p>
        </p:txBody>
      </p:sp>
      <p:sp>
        <p:nvSpPr>
          <p:cNvPr id="60" name="Segnaposto testo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4" name="Titolo 3">
            <a:extLst>
              <a:ext uri="{FF2B5EF4-FFF2-40B4-BE49-F238E27FC236}">
                <a16:creationId xmlns:a16="http://schemas.microsoft.com/office/drawing/2014/main" id="{1F95F1F7-9083-4904-84DE-45613FFE595C}"/>
              </a:ext>
            </a:extLst>
          </p:cNvPr>
          <p:cNvSpPr>
            <a:spLocks noGrp="1"/>
          </p:cNvSpPr>
          <p:nvPr>
            <p:ph type="title"/>
          </p:nvPr>
        </p:nvSpPr>
        <p:spPr/>
        <p:txBody>
          <a:bodyPr rtlCol="0"/>
          <a:lstStyle>
            <a:lvl1pPr rtl="0">
              <a:defRPr/>
            </a:lvl1pPr>
          </a:lstStyle>
          <a:p>
            <a:pPr rtl="0"/>
            <a:r>
              <a:rPr lang="it-IT" noProof="0"/>
              <a:t>Fare clic per modificare stile</a:t>
            </a:r>
          </a:p>
        </p:txBody>
      </p:sp>
      <p:sp>
        <p:nvSpPr>
          <p:cNvPr id="6" name="Segnaposto piè di pagina 5">
            <a:extLst>
              <a:ext uri="{FF2B5EF4-FFF2-40B4-BE49-F238E27FC236}">
                <a16:creationId xmlns:a16="http://schemas.microsoft.com/office/drawing/2014/main" id="{FB3D0B9A-C8E8-493F-8E91-FA4BB27406D2}"/>
              </a:ext>
            </a:extLst>
          </p:cNvPr>
          <p:cNvSpPr>
            <a:spLocks noGrp="1"/>
          </p:cNvSpPr>
          <p:nvPr>
            <p:ph type="ftr" sz="quarter" idx="62"/>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rtlCol="0"/>
          <a:lstStyle>
            <a:lvl1pPr algn="ctr">
              <a:defRPr/>
            </a:lvl1pPr>
          </a:lstStyle>
          <a:p>
            <a:pPr rtl="0"/>
            <a:fld id="{B67B645E-C5E5-4727-B977-D372A0AA71D9}" type="slidenum">
              <a:rPr lang="it-IT" noProof="0" smtClean="0"/>
              <a:pPr rtl="0"/>
              <a:t>‹N›</a:t>
            </a:fld>
            <a:endParaRPr lang="it-IT" noProof="0"/>
          </a:p>
        </p:txBody>
      </p:sp>
      <p:sp>
        <p:nvSpPr>
          <p:cNvPr id="27" name="Segnaposto testo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pic>
        <p:nvPicPr>
          <p:cNvPr id="50" name="Immagin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Intestazione della sezione con immagin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igura a mano libera: Forma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pPr rtl="0"/>
            <a:endParaRPr lang="it-IT" noProof="0"/>
          </a:p>
        </p:txBody>
      </p:sp>
      <p:sp>
        <p:nvSpPr>
          <p:cNvPr id="11" name="Figura a mano libera: Forma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pPr rtl="0"/>
            <a:endParaRPr lang="it-IT" noProof="0"/>
          </a:p>
        </p:txBody>
      </p:sp>
      <p:sp>
        <p:nvSpPr>
          <p:cNvPr id="2" name="Titolo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rtlCol="0"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pPr rtl="0"/>
            <a:r>
              <a:rPr lang="it-IT" noProof="0"/>
              <a:t>Grazie </a:t>
            </a:r>
            <a:br>
              <a:rPr lang="it-IT" noProof="0"/>
            </a:br>
            <a:r>
              <a:rPr lang="it-IT" noProof="0"/>
              <a:t>mille</a:t>
            </a:r>
          </a:p>
        </p:txBody>
      </p:sp>
      <p:sp>
        <p:nvSpPr>
          <p:cNvPr id="7" name="Segnaposto piè di pa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it-IT" noProof="0"/>
          </a:p>
        </p:txBody>
      </p:sp>
      <p:sp>
        <p:nvSpPr>
          <p:cNvPr id="10" name="Segnaposto numero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lvl1pPr>
              <a:defRPr>
                <a:solidFill>
                  <a:schemeClr val="bg1"/>
                </a:solidFill>
              </a:defRPr>
            </a:lvl1pPr>
          </a:lstStyle>
          <a:p>
            <a:pPr rtl="0"/>
            <a:fld id="{B67B645E-C5E5-4727-B977-D372A0AA71D9}" type="slidenum">
              <a:rPr lang="it-IT" noProof="0" smtClean="0"/>
              <a:pPr rtl="0"/>
              <a:t>‹N›</a:t>
            </a:fld>
            <a:endParaRPr lang="it-IT" noProof="0"/>
          </a:p>
        </p:txBody>
      </p:sp>
      <p:sp>
        <p:nvSpPr>
          <p:cNvPr id="9" name="Sottotitolo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rtlCol="0"/>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Nome completo</a:t>
            </a:r>
          </a:p>
        </p:txBody>
      </p:sp>
      <p:sp>
        <p:nvSpPr>
          <p:cNvPr id="12" name="Segnaposto testo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rtlCol="0"/>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Telefono</a:t>
            </a:r>
          </a:p>
        </p:txBody>
      </p:sp>
      <p:sp>
        <p:nvSpPr>
          <p:cNvPr id="13" name="Segnaposto testo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rtlCol="0"/>
          <a:lstStyle>
            <a:lvl1pPr marL="0" indent="0" algn="r">
              <a:buNone/>
              <a:defRPr sz="1600">
                <a:solidFill>
                  <a:schemeClr val="bg1"/>
                </a:solidFill>
              </a:defRPr>
            </a:lvl1pPr>
          </a:lstStyle>
          <a:p>
            <a:pPr lvl="0" rtl="0"/>
            <a:r>
              <a:rPr lang="it-IT" noProof="0"/>
              <a:t>Posta elettronica</a:t>
            </a:r>
          </a:p>
        </p:txBody>
      </p:sp>
      <p:sp>
        <p:nvSpPr>
          <p:cNvPr id="15" name="Segnaposto testo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rtlCol="0"/>
          <a:lstStyle>
            <a:lvl1pPr marL="0" indent="0" algn="r">
              <a:buNone/>
              <a:defRPr sz="1600">
                <a:solidFill>
                  <a:schemeClr val="bg1"/>
                </a:solidFill>
              </a:defRPr>
            </a:lvl1pPr>
          </a:lstStyle>
          <a:p>
            <a:pPr lvl="0" rtl="0"/>
            <a:r>
              <a:rPr lang="it-IT" noProof="0"/>
              <a:t>Sito Web</a:t>
            </a:r>
          </a:p>
        </p:txBody>
      </p:sp>
      <p:pic>
        <p:nvPicPr>
          <p:cNvPr id="17" name="Immagin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pPr rtl="0"/>
            <a:endParaRPr lang="it-IT" noProof="0"/>
          </a:p>
        </p:txBody>
      </p:sp>
      <p:sp>
        <p:nvSpPr>
          <p:cNvPr id="2" name="Tito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it-IT" noProof="0"/>
              <a:t>Fare clic per modificare stile</a:t>
            </a:r>
          </a:p>
        </p:txBody>
      </p:sp>
      <p:sp>
        <p:nvSpPr>
          <p:cNvPr id="3" name="Sottotitolo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con immagin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pPr rtl="0"/>
            <a:endParaRPr lang="it-IT" noProof="0"/>
          </a:p>
        </p:txBody>
      </p:sp>
      <p:sp>
        <p:nvSpPr>
          <p:cNvPr id="2" name="Tito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it-IT" noProof="0"/>
              <a:t>Fare clic per modificare stile</a:t>
            </a:r>
          </a:p>
        </p:txBody>
      </p:sp>
      <p:sp>
        <p:nvSpPr>
          <p:cNvPr id="3" name="Sottotitolo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9" name="Segnaposto immagine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rtlCol="0" anchor="ctr">
            <a:noAutofit/>
          </a:bodyPr>
          <a:lstStyle>
            <a:lvl1pPr marL="0" indent="0" algn="ctr">
              <a:buNone/>
              <a:defRPr i="1">
                <a:solidFill>
                  <a:schemeClr val="bg1"/>
                </a:solidFill>
              </a:defRPr>
            </a:lvl1pPr>
          </a:lstStyle>
          <a:p>
            <a:pPr rtl="0"/>
            <a:r>
              <a:rPr lang="it-IT" noProof="0"/>
              <a:t>Inserire o trascinare la foto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stazione della sezione con immagin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igura a mano libera: Forma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rtl="0"/>
            <a:endParaRPr lang="it-IT" noProof="0"/>
          </a:p>
        </p:txBody>
      </p:sp>
      <p:sp>
        <p:nvSpPr>
          <p:cNvPr id="2" name="Titolo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it-IT" noProof="0"/>
              <a:t>Fare clic per modificare stile</a:t>
            </a:r>
          </a:p>
        </p:txBody>
      </p:sp>
      <p:sp>
        <p:nvSpPr>
          <p:cNvPr id="3" name="Segnaposto testo 2">
            <a:extLst>
              <a:ext uri="{FF2B5EF4-FFF2-40B4-BE49-F238E27FC236}">
                <a16:creationId xmlns:a16="http://schemas.microsoft.com/office/drawing/2014/main" id="{EAED843F-E518-4C3A-9F72-BFFB38250F53}"/>
              </a:ext>
            </a:extLst>
          </p:cNvPr>
          <p:cNvSpPr>
            <a:spLocks noGrp="1"/>
          </p:cNvSpPr>
          <p:nvPr>
            <p:ph type="body" idx="1"/>
          </p:nvPr>
        </p:nvSpPr>
        <p:spPr>
          <a:xfrm>
            <a:off x="504000" y="5076000"/>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7" name="Segnaposto piè di pa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it-IT" noProof="0"/>
          </a:p>
        </p:txBody>
      </p:sp>
      <p:sp>
        <p:nvSpPr>
          <p:cNvPr id="10" name="Segnaposto numero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p>
            <a:pPr algn="ctr" rtl="0"/>
            <a:fld id="{B67B645E-C5E5-4727-B977-D372A0AA71D9}" type="slidenum">
              <a:rPr lang="it-IT" noProof="0" smtClean="0"/>
              <a:pPr algn="ctr" rtl="0"/>
              <a:t>‹N›</a:t>
            </a:fld>
            <a:endParaRPr lang="it-IT" noProof="0"/>
          </a:p>
        </p:txBody>
      </p:sp>
      <p:sp>
        <p:nvSpPr>
          <p:cNvPr id="12" name="Figura a mano libera: Forma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pPr rtl="0"/>
            <a:endParaRPr lang="it-IT" noProof="0"/>
          </a:p>
        </p:txBody>
      </p:sp>
      <p:sp>
        <p:nvSpPr>
          <p:cNvPr id="13" name="Segnaposto immagine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rtlCol="0" anchor="ctr">
            <a:noAutofit/>
          </a:bodyPr>
          <a:lstStyle>
            <a:lvl1pPr marL="0" indent="0" algn="ctr">
              <a:buNone/>
              <a:defRPr i="1">
                <a:solidFill>
                  <a:schemeClr val="bg1"/>
                </a:solidFill>
              </a:defRPr>
            </a:lvl1pPr>
          </a:lstStyle>
          <a:p>
            <a:pPr rtl="0"/>
            <a:r>
              <a:rPr lang="it-IT" noProof="0"/>
              <a:t>Inserire o trascinare la foto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con immagin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igura a mano libera: Forma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pPr rtl="0"/>
            <a:endParaRPr lang="it-IT" noProof="0"/>
          </a:p>
        </p:txBody>
      </p:sp>
      <p:sp>
        <p:nvSpPr>
          <p:cNvPr id="11" name="Figura a mano libera: Forma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pPr rtl="0"/>
            <a:endParaRPr lang="it-IT" noProof="0"/>
          </a:p>
        </p:txBody>
      </p:sp>
      <p:sp>
        <p:nvSpPr>
          <p:cNvPr id="2" name="Titolo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it-IT" noProof="0"/>
              <a:t>Fare clic per modificare stile</a:t>
            </a:r>
          </a:p>
        </p:txBody>
      </p:sp>
      <p:sp>
        <p:nvSpPr>
          <p:cNvPr id="3" name="Segnaposto testo 2">
            <a:extLst>
              <a:ext uri="{FF2B5EF4-FFF2-40B4-BE49-F238E27FC236}">
                <a16:creationId xmlns:a16="http://schemas.microsoft.com/office/drawing/2014/main" id="{EAED843F-E518-4C3A-9F72-BFFB38250F53}"/>
              </a:ext>
            </a:extLst>
          </p:cNvPr>
          <p:cNvSpPr>
            <a:spLocks noGrp="1"/>
          </p:cNvSpPr>
          <p:nvPr>
            <p:ph type="body" idx="1"/>
          </p:nvPr>
        </p:nvSpPr>
        <p:spPr>
          <a:xfrm>
            <a:off x="504000" y="3968188"/>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7" name="Segnaposto piè di pa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it-IT" noProof="0"/>
          </a:p>
        </p:txBody>
      </p:sp>
      <p:sp>
        <p:nvSpPr>
          <p:cNvPr id="10" name="Segnaposto numero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rtlCol="0"/>
          <a:lstStyle>
            <a:lvl1pPr>
              <a:defRPr>
                <a:solidFill>
                  <a:schemeClr val="tx1"/>
                </a:solidFill>
              </a:defRPr>
            </a:lvl1pPr>
          </a:lstStyle>
          <a:p>
            <a:pPr algn="ctr" rtl="0"/>
            <a:fld id="{B67B645E-C5E5-4727-B977-D372A0AA71D9}" type="slidenum">
              <a:rPr lang="it-IT" noProof="0" smtClean="0"/>
              <a:pPr algn="ctr" rtl="0"/>
              <a:t>‹N›</a:t>
            </a:fld>
            <a:endParaRPr lang="it-IT" noProof="0"/>
          </a:p>
        </p:txBody>
      </p:sp>
      <p:pic>
        <p:nvPicPr>
          <p:cNvPr id="15" name="Immagin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rtl="0">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Titolo 5">
            <a:extLst>
              <a:ext uri="{FF2B5EF4-FFF2-40B4-BE49-F238E27FC236}">
                <a16:creationId xmlns:a16="http://schemas.microsoft.com/office/drawing/2014/main" id="{703B4A2F-5217-4795-8F6B-BFD7CF459B1C}"/>
              </a:ext>
            </a:extLst>
          </p:cNvPr>
          <p:cNvSpPr>
            <a:spLocks noGrp="1"/>
          </p:cNvSpPr>
          <p:nvPr>
            <p:ph type="title"/>
          </p:nvPr>
        </p:nvSpPr>
        <p:spPr/>
        <p:txBody>
          <a:bodyPr rtlCol="0"/>
          <a:lstStyle>
            <a:lvl1pPr rtl="0">
              <a:defRPr/>
            </a:lvl1pPr>
          </a:lstStyle>
          <a:p>
            <a:pPr rtl="0"/>
            <a:r>
              <a:rPr lang="it-IT" noProof="0"/>
              <a:t>Fare clic per modificare stile</a:t>
            </a:r>
          </a:p>
        </p:txBody>
      </p:sp>
      <p:sp>
        <p:nvSpPr>
          <p:cNvPr id="7" name="Segnaposto piè di pagina 6">
            <a:extLst>
              <a:ext uri="{FF2B5EF4-FFF2-40B4-BE49-F238E27FC236}">
                <a16:creationId xmlns:a16="http://schemas.microsoft.com/office/drawing/2014/main" id="{332C6E1E-0AF9-4CBB-8AF8-AE4DF400FCA8}"/>
              </a:ext>
            </a:extLst>
          </p:cNvPr>
          <p:cNvSpPr>
            <a:spLocks noGrp="1"/>
          </p:cNvSpPr>
          <p:nvPr>
            <p:ph type="ftr" sz="quarter" idx="10"/>
          </p:nvPr>
        </p:nvSpPr>
        <p:spPr/>
        <p:txBody>
          <a:bodyPr rtlCol="0"/>
          <a:lstStyle/>
          <a:p>
            <a:pPr rtl="0"/>
            <a:endParaRPr lang="it-IT" noProof="0"/>
          </a:p>
        </p:txBody>
      </p:sp>
      <p:sp>
        <p:nvSpPr>
          <p:cNvPr id="8" name="Segnaposto numero diapositiva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rtlCol="0"/>
          <a:lstStyle/>
          <a:p>
            <a:pPr algn="ctr" rtl="0"/>
            <a:fld id="{B67B645E-C5E5-4727-B977-D372A0AA71D9}" type="slidenum">
              <a:rPr lang="it-IT" noProof="0" smtClean="0"/>
              <a:pPr algn="ctr" rtl="0"/>
              <a:t>‹N›</a:t>
            </a:fld>
            <a:endParaRPr lang="it-IT"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 punti elenco come icone">
    <p:spTree>
      <p:nvGrpSpPr>
        <p:cNvPr id="1" name=""/>
        <p:cNvGrpSpPr/>
        <p:nvPr/>
      </p:nvGrpSpPr>
      <p:grpSpPr>
        <a:xfrm>
          <a:off x="0" y="0"/>
          <a:ext cx="0" cy="0"/>
          <a:chOff x="0" y="0"/>
          <a:chExt cx="0" cy="0"/>
        </a:xfrm>
      </p:grpSpPr>
      <p:sp>
        <p:nvSpPr>
          <p:cNvPr id="275" name="Figura a mano libera: Forma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a:p>
        </p:txBody>
      </p:sp>
      <p:sp>
        <p:nvSpPr>
          <p:cNvPr id="276" name="Figura a mano libera: Forma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a:p>
        </p:txBody>
      </p:sp>
      <p:sp>
        <p:nvSpPr>
          <p:cNvPr id="143" name="Figura a mano libera: Forma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a:p>
        </p:txBody>
      </p:sp>
      <p:sp>
        <p:nvSpPr>
          <p:cNvPr id="163" name="Figura a mano libera: Forma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a:p>
        </p:txBody>
      </p:sp>
      <p:sp>
        <p:nvSpPr>
          <p:cNvPr id="187" name="Figura a mano libera: Forma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a:p>
        </p:txBody>
      </p:sp>
      <p:sp>
        <p:nvSpPr>
          <p:cNvPr id="242" name="Figura a mano libera: Forma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it-IT" noProof="0"/>
          </a:p>
        </p:txBody>
      </p:sp>
      <p:sp>
        <p:nvSpPr>
          <p:cNvPr id="274" name="Figura a mano libera: Forma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pPr rtl="0"/>
            <a:endParaRPr lang="it-IT" noProof="0"/>
          </a:p>
        </p:txBody>
      </p:sp>
      <p:sp>
        <p:nvSpPr>
          <p:cNvPr id="5" name="Segnaposto testo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
        <p:nvSpPr>
          <p:cNvPr id="17" name="Segnaposto immagine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6" name="Segnaposto testo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8" name="Segnaposto testo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28" name="Segnaposto immagine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9" name="Segnaposto testo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0" name="Segnaposto testo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29" name="Segnaposto immagine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11" name="Segnaposto testo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2" name="Segnaposto testo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30" name="Segnaposto immagine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13" name="Segnaposto testo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4" name="Segnaposto testo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31" name="Segnaposto immagine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15" name="Segnaposto testo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6" name="Segnaposto testo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7" name="Segnaposto piè di pagina 6">
            <a:extLst>
              <a:ext uri="{FF2B5EF4-FFF2-40B4-BE49-F238E27FC236}">
                <a16:creationId xmlns:a16="http://schemas.microsoft.com/office/drawing/2014/main" id="{69623CB6-6560-48C0-ADDF-15C11E875859}"/>
              </a:ext>
            </a:extLst>
          </p:cNvPr>
          <p:cNvSpPr>
            <a:spLocks noGrp="1"/>
          </p:cNvSpPr>
          <p:nvPr>
            <p:ph type="ftr" sz="quarter" idx="51"/>
          </p:nvPr>
        </p:nvSpPr>
        <p:spPr/>
        <p:txBody>
          <a:bodyPr rtlCol="0"/>
          <a:lstStyle/>
          <a:p>
            <a:pPr rtl="0"/>
            <a:endParaRPr lang="it-IT" noProof="0"/>
          </a:p>
        </p:txBody>
      </p:sp>
      <p:sp>
        <p:nvSpPr>
          <p:cNvPr id="18" name="Segnaposto numero diapositiva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rtlCol="0"/>
          <a:lstStyle>
            <a:lvl1pPr algn="ctr">
              <a:defRPr/>
            </a:lvl1pPr>
          </a:lstStyle>
          <a:p>
            <a:pPr rtl="0"/>
            <a:fld id="{B67B645E-C5E5-4727-B977-D372A0AA71D9}" type="slidenum">
              <a:rPr lang="it-IT" noProof="0" smtClean="0"/>
              <a:pPr rtl="0"/>
              <a:t>‹N›</a:t>
            </a:fld>
            <a:endParaRPr lang="it-IT" noProof="0"/>
          </a:p>
        </p:txBody>
      </p:sp>
      <p:sp>
        <p:nvSpPr>
          <p:cNvPr id="19" name="Titolo 18">
            <a:extLst>
              <a:ext uri="{FF2B5EF4-FFF2-40B4-BE49-F238E27FC236}">
                <a16:creationId xmlns:a16="http://schemas.microsoft.com/office/drawing/2014/main" id="{38C3E6C6-AC4D-4596-8441-DAB1F5F85FC7}"/>
              </a:ext>
            </a:extLst>
          </p:cNvPr>
          <p:cNvSpPr>
            <a:spLocks noGrp="1"/>
          </p:cNvSpPr>
          <p:nvPr>
            <p:ph type="title"/>
          </p:nvPr>
        </p:nvSpPr>
        <p:spPr/>
        <p:txBody>
          <a:bodyPr rtlCol="0"/>
          <a:lstStyle>
            <a:lvl1pPr rtl="0">
              <a:defRPr/>
            </a:lvl1pPr>
          </a:lstStyle>
          <a:p>
            <a:pPr rtl="0"/>
            <a:r>
              <a:rPr lang="it-IT" noProof="0"/>
              <a:t>Fare clic per modificare stile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508000" cy="5040000"/>
          </a:xfrm>
        </p:spPr>
        <p:txBody>
          <a:bodyPr rtlCol="0"/>
          <a:lstStyle>
            <a:lvl1pPr rtl="0">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testo 5">
            <a:extLst>
              <a:ext uri="{FF2B5EF4-FFF2-40B4-BE49-F238E27FC236}">
                <a16:creationId xmlns:a16="http://schemas.microsoft.com/office/drawing/2014/main" id="{7867C73D-EE16-41D1-B7CE-A35C765E3B8D}"/>
              </a:ext>
            </a:extLst>
          </p:cNvPr>
          <p:cNvSpPr>
            <a:spLocks noGrp="1"/>
          </p:cNvSpPr>
          <p:nvPr>
            <p:ph type="body" sz="quarter" idx="12"/>
          </p:nvPr>
        </p:nvSpPr>
        <p:spPr>
          <a:xfrm>
            <a:off x="6253200" y="1152525"/>
            <a:ext cx="5508000" cy="5038725"/>
          </a:xfrm>
        </p:spPr>
        <p:txBody>
          <a:bodyPr rtlCol="0"/>
          <a:lstStyle>
            <a:lvl1pPr rtl="0">
              <a:defRPr/>
            </a:lvl1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 name="Titolo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rtlCol="0"/>
          <a:lstStyle/>
          <a:p>
            <a:pPr rtl="0"/>
            <a:r>
              <a:rPr lang="it-IT" noProof="0"/>
              <a:t>Fare clic per modificare stile</a:t>
            </a:r>
          </a:p>
        </p:txBody>
      </p:sp>
      <p:sp>
        <p:nvSpPr>
          <p:cNvPr id="8" name="Segnaposto piè di pagina 7">
            <a:extLst>
              <a:ext uri="{FF2B5EF4-FFF2-40B4-BE49-F238E27FC236}">
                <a16:creationId xmlns:a16="http://schemas.microsoft.com/office/drawing/2014/main" id="{80B74888-33BB-4321-ABBD-249FF7900128}"/>
              </a:ext>
            </a:extLst>
          </p:cNvPr>
          <p:cNvSpPr>
            <a:spLocks noGrp="1"/>
          </p:cNvSpPr>
          <p:nvPr>
            <p:ph type="ftr" sz="quarter" idx="13"/>
          </p:nvPr>
        </p:nvSpPr>
        <p:spPr/>
        <p:txBody>
          <a:bodyPr rtlCol="0"/>
          <a:lstStyle/>
          <a:p>
            <a:pPr rtl="0"/>
            <a:endParaRPr lang="it-IT" noProof="0"/>
          </a:p>
        </p:txBody>
      </p:sp>
      <p:sp>
        <p:nvSpPr>
          <p:cNvPr id="9" name="Segnaposto numero diapositiva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rtlCol="0"/>
          <a:lstStyle/>
          <a:p>
            <a:pPr algn="ctr" rtl="0"/>
            <a:fld id="{B67B645E-C5E5-4727-B977-D372A0AA71D9}" type="slidenum">
              <a:rPr lang="it-IT" noProof="0" smtClean="0"/>
              <a:pPr algn="ctr" rtl="0"/>
              <a:t>‹N›</a:t>
            </a:fld>
            <a:endParaRPr lang="it-IT"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508000" cy="360000"/>
          </a:xfrm>
        </p:spPr>
        <p:txBody>
          <a:bodyPr rtlCol="0" anchor="t"/>
          <a:lstStyle>
            <a:lvl1pPr marL="0" indent="0" rtl="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508000" cy="4608000"/>
          </a:xfrm>
        </p:spPr>
        <p:txBody>
          <a:bodyPr rtlCol="0"/>
          <a:lstStyle>
            <a:lvl1pPr rtl="0">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testo 7">
            <a:extLst>
              <a:ext uri="{FF2B5EF4-FFF2-40B4-BE49-F238E27FC236}">
                <a16:creationId xmlns:a16="http://schemas.microsoft.com/office/drawing/2014/main" id="{DF0A5256-B267-47DA-858A-0F3867CB6139}"/>
              </a:ext>
            </a:extLst>
          </p:cNvPr>
          <p:cNvSpPr>
            <a:spLocks noGrp="1"/>
          </p:cNvSpPr>
          <p:nvPr>
            <p:ph type="body" sz="quarter" idx="12"/>
          </p:nvPr>
        </p:nvSpPr>
        <p:spPr>
          <a:xfrm>
            <a:off x="6253200" y="1584325"/>
            <a:ext cx="5508000" cy="4606925"/>
          </a:xfrm>
        </p:spPr>
        <p:txBody>
          <a:bodyPr rtlCol="0"/>
          <a:lstStyle>
            <a:lvl1pPr rtl="0">
              <a:defRPr/>
            </a:lvl1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2" name="Segnaposto testo 11">
            <a:extLst>
              <a:ext uri="{FF2B5EF4-FFF2-40B4-BE49-F238E27FC236}">
                <a16:creationId xmlns:a16="http://schemas.microsoft.com/office/drawing/2014/main" id="{78A963F8-6F6E-440E-B3B3-DDE13C083A36}"/>
              </a:ext>
            </a:extLst>
          </p:cNvPr>
          <p:cNvSpPr>
            <a:spLocks noGrp="1"/>
          </p:cNvSpPr>
          <p:nvPr>
            <p:ph type="body" sz="quarter" idx="13"/>
          </p:nvPr>
        </p:nvSpPr>
        <p:spPr>
          <a:xfrm>
            <a:off x="6253200" y="1152525"/>
            <a:ext cx="5508000" cy="358775"/>
          </a:xfrm>
        </p:spPr>
        <p:txBody>
          <a:bodyPr rtlCol="0"/>
          <a:lstStyle>
            <a:lvl1pPr marL="0" indent="0" rtl="0">
              <a:buNone/>
              <a:defRPr sz="2400" b="1">
                <a:solidFill>
                  <a:schemeClr val="accent3">
                    <a:lumMod val="75000"/>
                  </a:schemeClr>
                </a:solidFill>
              </a:defRPr>
            </a:lvl1pPr>
          </a:lstStyle>
          <a:p>
            <a:pPr lvl="0" rtl="0"/>
            <a:r>
              <a:rPr lang="it-IT" noProof="0"/>
              <a:t>Fare clic per modificare gli stili del testo dello schema</a:t>
            </a:r>
          </a:p>
        </p:txBody>
      </p:sp>
      <p:sp>
        <p:nvSpPr>
          <p:cNvPr id="2" name="Titolo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rtlCol="0"/>
          <a:lstStyle>
            <a:lvl1pPr rtl="0">
              <a:defRPr/>
            </a:lvl1pPr>
          </a:lstStyle>
          <a:p>
            <a:pPr rtl="0"/>
            <a:r>
              <a:rPr lang="it-IT" noProof="0"/>
              <a:t>Fare clic per modificare stile</a:t>
            </a:r>
          </a:p>
        </p:txBody>
      </p:sp>
      <p:sp>
        <p:nvSpPr>
          <p:cNvPr id="7" name="Segnaposto piè di pagina 6">
            <a:extLst>
              <a:ext uri="{FF2B5EF4-FFF2-40B4-BE49-F238E27FC236}">
                <a16:creationId xmlns:a16="http://schemas.microsoft.com/office/drawing/2014/main" id="{21E492D2-A4F7-402D-8D63-336C43272949}"/>
              </a:ext>
            </a:extLst>
          </p:cNvPr>
          <p:cNvSpPr>
            <a:spLocks noGrp="1"/>
          </p:cNvSpPr>
          <p:nvPr>
            <p:ph type="ftr" sz="quarter" idx="14"/>
          </p:nvPr>
        </p:nvSpPr>
        <p:spPr/>
        <p:txBody>
          <a:bodyPr rtlCol="0"/>
          <a:lstStyle/>
          <a:p>
            <a:pPr rtl="0"/>
            <a:endParaRPr lang="it-IT" noProof="0"/>
          </a:p>
        </p:txBody>
      </p:sp>
      <p:sp>
        <p:nvSpPr>
          <p:cNvPr id="10" name="Segnaposto numero diapositiva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rtlCol="0"/>
          <a:lstStyle/>
          <a:p>
            <a:pPr algn="ctr" rtl="0"/>
            <a:fld id="{B67B645E-C5E5-4727-B977-D372A0AA71D9}" type="slidenum">
              <a:rPr lang="it-IT" noProof="0" smtClean="0"/>
              <a:pPr algn="ctr" rtl="0"/>
              <a:t>‹N›</a:t>
            </a:fld>
            <a:endParaRPr lang="it-IT" noProof="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E2E0109-A852-4B1A-84CE-848A1D64057F}"/>
              </a:ext>
            </a:extLst>
          </p:cNvPr>
          <p:cNvSpPr>
            <a:spLocks noGrp="1"/>
          </p:cNvSpPr>
          <p:nvPr>
            <p:ph type="title"/>
          </p:nvPr>
        </p:nvSpPr>
        <p:spPr/>
        <p:txBody>
          <a:bodyPr rtlCol="0"/>
          <a:lstStyle>
            <a:lvl1pPr rtl="0">
              <a:defRPr/>
            </a:lvl1pPr>
          </a:lstStyle>
          <a:p>
            <a:pPr rtl="0"/>
            <a:r>
              <a:rPr lang="it-IT" noProof="0"/>
              <a:t>Fare clic per modificare stile</a:t>
            </a:r>
          </a:p>
        </p:txBody>
      </p:sp>
      <p:sp>
        <p:nvSpPr>
          <p:cNvPr id="5" name="Segnaposto piè di pagina 4">
            <a:extLst>
              <a:ext uri="{FF2B5EF4-FFF2-40B4-BE49-F238E27FC236}">
                <a16:creationId xmlns:a16="http://schemas.microsoft.com/office/drawing/2014/main" id="{99C962B4-1A24-4802-B0E3-A18DD3801538}"/>
              </a:ext>
            </a:extLst>
          </p:cNvPr>
          <p:cNvSpPr>
            <a:spLocks noGrp="1"/>
          </p:cNvSpPr>
          <p:nvPr>
            <p:ph type="ftr" sz="quarter" idx="10"/>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rtlCol="0"/>
          <a:lstStyle/>
          <a:p>
            <a:pPr algn="ctr" rtl="0"/>
            <a:fld id="{B67B645E-C5E5-4727-B977-D372A0AA71D9}" type="slidenum">
              <a:rPr lang="it-IT" noProof="0" smtClean="0"/>
              <a:pPr algn="ctr" rtl="0"/>
              <a:t>‹N›</a:t>
            </a:fld>
            <a:endParaRPr lang="it-IT"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C1F9D68-D408-4753-A4A2-75AC2CD42980}"/>
              </a:ext>
            </a:extLst>
          </p:cNvPr>
          <p:cNvSpPr>
            <a:spLocks noGrp="1"/>
          </p:cNvSpPr>
          <p:nvPr>
            <p:ph type="title"/>
          </p:nvPr>
        </p:nvSpPr>
        <p:spPr/>
        <p:txBody>
          <a:bodyPr rtlCol="0"/>
          <a:lstStyle>
            <a:lvl1pPr rtl="0">
              <a:defRPr/>
            </a:lvl1pPr>
          </a:lstStyle>
          <a:p>
            <a:pPr rtl="0"/>
            <a:r>
              <a:rPr lang="it-IT" noProof="0"/>
              <a:t>Fare clic per modificare stile</a:t>
            </a:r>
          </a:p>
        </p:txBody>
      </p:sp>
      <p:sp>
        <p:nvSpPr>
          <p:cNvPr id="5" name="Segnaposto piè di pagina 4">
            <a:extLst>
              <a:ext uri="{FF2B5EF4-FFF2-40B4-BE49-F238E27FC236}">
                <a16:creationId xmlns:a16="http://schemas.microsoft.com/office/drawing/2014/main" id="{5D7B0D1A-A27D-4434-9AAE-AAE33E2C5C73}"/>
              </a:ext>
            </a:extLst>
          </p:cNvPr>
          <p:cNvSpPr>
            <a:spLocks noGrp="1"/>
          </p:cNvSpPr>
          <p:nvPr>
            <p:ph type="ftr" sz="quarter" idx="10"/>
          </p:nvPr>
        </p:nvSpPr>
        <p:spPr/>
        <p:txBody>
          <a:bodyPr rtlCol="0"/>
          <a:lstStyle/>
          <a:p>
            <a:pPr rtl="0"/>
            <a:endParaRPr lang="it-IT" noProof="0"/>
          </a:p>
        </p:txBody>
      </p:sp>
      <p:sp>
        <p:nvSpPr>
          <p:cNvPr id="6" name="Segnaposto numero diapositiva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rtlCol="0"/>
          <a:lstStyle/>
          <a:p>
            <a:pPr algn="ctr" rtl="0"/>
            <a:fld id="{B67B645E-C5E5-4727-B977-D372A0AA71D9}" type="slidenum">
              <a:rPr lang="it-IT" noProof="0" smtClean="0"/>
              <a:pPr algn="ctr" rtl="0"/>
              <a:t>‹N›</a:t>
            </a:fld>
            <a:endParaRPr lang="it-IT"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to con didascalia">
    <p:bg>
      <p:bgPr>
        <a:solidFill>
          <a:schemeClr val="bg1">
            <a:lumMod val="95000"/>
          </a:schemeClr>
        </a:solidFill>
        <a:effectLst/>
      </p:bgPr>
    </p:bg>
    <p:spTree>
      <p:nvGrpSpPr>
        <p:cNvPr id="1" name=""/>
        <p:cNvGrpSpPr/>
        <p:nvPr/>
      </p:nvGrpSpPr>
      <p:grpSpPr>
        <a:xfrm>
          <a:off x="0" y="0"/>
          <a:ext cx="0" cy="0"/>
          <a:chOff x="0" y="0"/>
          <a:chExt cx="0" cy="0"/>
        </a:xfrm>
      </p:grpSpPr>
      <p:sp>
        <p:nvSpPr>
          <p:cNvPr id="17" name="Figura a mano libera: Forma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it-IT" noProof="0"/>
          </a:p>
        </p:txBody>
      </p:sp>
      <p:sp>
        <p:nvSpPr>
          <p:cNvPr id="13" name="Figura a mano libera: Forma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it-IT" noProof="0"/>
          </a:p>
        </p:txBody>
      </p:sp>
      <p:sp>
        <p:nvSpPr>
          <p:cNvPr id="3" name="Segnaposto contenuto 2">
            <a:extLst>
              <a:ext uri="{FF2B5EF4-FFF2-40B4-BE49-F238E27FC236}">
                <a16:creationId xmlns:a16="http://schemas.microsoft.com/office/drawing/2014/main" id="{87B8423A-8ECB-46CC-AA96-AFD30DF27259}"/>
              </a:ext>
            </a:extLst>
          </p:cNvPr>
          <p:cNvSpPr>
            <a:spLocks noGrp="1"/>
          </p:cNvSpPr>
          <p:nvPr>
            <p:ph idx="1"/>
          </p:nvPr>
        </p:nvSpPr>
        <p:spPr>
          <a:xfrm>
            <a:off x="5181292" y="359999"/>
            <a:ext cx="6579707" cy="5764939"/>
          </a:xfrm>
        </p:spPr>
        <p:txBody>
          <a:bodyPr rtlCol="0"/>
          <a:lstStyle>
            <a:lvl1pPr rtl="0">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a:extLst>
              <a:ext uri="{FF2B5EF4-FFF2-40B4-BE49-F238E27FC236}">
                <a16:creationId xmlns:a16="http://schemas.microsoft.com/office/drawing/2014/main" id="{0CA8C527-C631-42AF-94C4-70728E24506E}"/>
              </a:ext>
            </a:extLst>
          </p:cNvPr>
          <p:cNvSpPr>
            <a:spLocks noGrp="1"/>
          </p:cNvSpPr>
          <p:nvPr>
            <p:ph type="body" sz="half" idx="2"/>
          </p:nvPr>
        </p:nvSpPr>
        <p:spPr>
          <a:xfrm>
            <a:off x="360000" y="3960000"/>
            <a:ext cx="4186800"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10" name="Titolo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rtlCol="0" anchor="b"/>
          <a:lstStyle>
            <a:lvl1pPr rtl="0">
              <a:defRPr/>
            </a:lvl1pPr>
          </a:lstStyle>
          <a:p>
            <a:pPr rtl="0"/>
            <a:r>
              <a:rPr lang="it-IT" noProof="0"/>
              <a:t>Fare clic per modificare stile</a:t>
            </a:r>
          </a:p>
        </p:txBody>
      </p:sp>
      <p:sp>
        <p:nvSpPr>
          <p:cNvPr id="2" name="Segnaposto piè di pagina 1">
            <a:extLst>
              <a:ext uri="{FF2B5EF4-FFF2-40B4-BE49-F238E27FC236}">
                <a16:creationId xmlns:a16="http://schemas.microsoft.com/office/drawing/2014/main" id="{AF12DF4A-E965-4E74-8613-208AEAED1F8A}"/>
              </a:ext>
            </a:extLst>
          </p:cNvPr>
          <p:cNvSpPr>
            <a:spLocks noGrp="1"/>
          </p:cNvSpPr>
          <p:nvPr>
            <p:ph type="ftr" sz="quarter" idx="10"/>
          </p:nvPr>
        </p:nvSpPr>
        <p:spPr/>
        <p:txBody>
          <a:bodyPr rtlCol="0"/>
          <a:lstStyle/>
          <a:p>
            <a:pPr rtl="0"/>
            <a:endParaRPr lang="it-IT" noProof="0"/>
          </a:p>
        </p:txBody>
      </p:sp>
      <p:sp>
        <p:nvSpPr>
          <p:cNvPr id="5" name="Segnaposto numero diapositiva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rtlCol="0"/>
          <a:lstStyle/>
          <a:p>
            <a:pPr algn="ctr" rtl="0"/>
            <a:fld id="{B67B645E-C5E5-4727-B977-D372A0AA71D9}" type="slidenum">
              <a:rPr lang="it-IT" noProof="0" smtClean="0"/>
              <a:pPr algn="ctr" rtl="0"/>
              <a:t>‹N›</a:t>
            </a:fld>
            <a:endParaRPr lang="it-IT"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it-IT" noProof="0"/>
          </a:p>
        </p:txBody>
      </p:sp>
      <p:sp>
        <p:nvSpPr>
          <p:cNvPr id="13" name="Figura a mano libera: Forma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it-IT" noProof="0"/>
          </a:p>
        </p:txBody>
      </p:sp>
      <p:sp>
        <p:nvSpPr>
          <p:cNvPr id="3" name="Segnaposto immagine 2" descr="Segnaposto immagine">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rtlCol="0"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Inserire o trascinare la foto</a:t>
            </a:r>
          </a:p>
        </p:txBody>
      </p:sp>
      <p:sp>
        <p:nvSpPr>
          <p:cNvPr id="2" name="Titolo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rtlCol="0" anchor="b"/>
          <a:lstStyle>
            <a:lvl1pPr rtl="0">
              <a:defRPr sz="3200"/>
            </a:lvl1pPr>
          </a:lstStyle>
          <a:p>
            <a:pPr rtl="0"/>
            <a:r>
              <a:rPr lang="it-IT" noProof="0"/>
              <a:t>Fare clic per modificare stile</a:t>
            </a:r>
          </a:p>
        </p:txBody>
      </p:sp>
      <p:sp>
        <p:nvSpPr>
          <p:cNvPr id="11" name="Segnaposto testo 3">
            <a:extLst>
              <a:ext uri="{FF2B5EF4-FFF2-40B4-BE49-F238E27FC236}">
                <a16:creationId xmlns:a16="http://schemas.microsoft.com/office/drawing/2014/main" id="{917DEB87-DE66-4311-84F4-4A1AE244A9D6}"/>
              </a:ext>
            </a:extLst>
          </p:cNvPr>
          <p:cNvSpPr>
            <a:spLocks noGrp="1"/>
          </p:cNvSpPr>
          <p:nvPr>
            <p:ph type="body" sz="half" idx="13"/>
          </p:nvPr>
        </p:nvSpPr>
        <p:spPr>
          <a:xfrm>
            <a:off x="359999" y="3960000"/>
            <a:ext cx="4186799"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4" name="Segnaposto piè di pagina 3">
            <a:extLst>
              <a:ext uri="{FF2B5EF4-FFF2-40B4-BE49-F238E27FC236}">
                <a16:creationId xmlns:a16="http://schemas.microsoft.com/office/drawing/2014/main" id="{BEF37FB2-C8E4-48B7-AD0B-D7D416D5BA06}"/>
              </a:ext>
            </a:extLst>
          </p:cNvPr>
          <p:cNvSpPr>
            <a:spLocks noGrp="1"/>
          </p:cNvSpPr>
          <p:nvPr>
            <p:ph type="ftr" sz="quarter" idx="14"/>
          </p:nvPr>
        </p:nvSpPr>
        <p:spPr/>
        <p:txBody>
          <a:bodyPr rtlCol="0"/>
          <a:lstStyle/>
          <a:p>
            <a:pPr rtl="0"/>
            <a:endParaRPr lang="it-IT" noProof="0"/>
          </a:p>
        </p:txBody>
      </p:sp>
      <p:sp>
        <p:nvSpPr>
          <p:cNvPr id="5" name="Segnaposto numero diapositiva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rtlCol="0"/>
          <a:lstStyle/>
          <a:p>
            <a:pPr algn="ctr" rtl="0"/>
            <a:fld id="{B67B645E-C5E5-4727-B977-D372A0AA71D9}" type="slidenum">
              <a:rPr lang="it-IT" noProof="0" smtClean="0"/>
              <a:pPr algn="ctr" rtl="0"/>
              <a:t>‹N›</a:t>
            </a:fld>
            <a:endParaRPr lang="it-IT" noProof="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unti elenco come icone - opzione 1">
    <p:spTree>
      <p:nvGrpSpPr>
        <p:cNvPr id="1" name=""/>
        <p:cNvGrpSpPr/>
        <p:nvPr/>
      </p:nvGrpSpPr>
      <p:grpSpPr>
        <a:xfrm>
          <a:off x="0" y="0"/>
          <a:ext cx="0" cy="0"/>
          <a:chOff x="0" y="0"/>
          <a:chExt cx="0" cy="0"/>
        </a:xfrm>
      </p:grpSpPr>
      <p:sp>
        <p:nvSpPr>
          <p:cNvPr id="23" name="Figura a mano libera: Forma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a:p>
        </p:txBody>
      </p:sp>
      <p:sp>
        <p:nvSpPr>
          <p:cNvPr id="24" name="Figura a mano libera: Forma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a:p>
        </p:txBody>
      </p:sp>
      <p:sp>
        <p:nvSpPr>
          <p:cNvPr id="25" name="Figura a mano libera: Forma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a:p>
        </p:txBody>
      </p:sp>
      <p:sp>
        <p:nvSpPr>
          <p:cNvPr id="20" name="Segnaposto immagine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6" name="Segnaposto testo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8" name="Segnaposto testo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21" name="Segnaposto immagine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9" name="Segnaposto testo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0" name="Segnaposto testo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22" name="Segnaposto immagine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11" name="Segnaposto testo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2" name="Segnaposto testo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4" name="Titolo 3">
            <a:extLst>
              <a:ext uri="{FF2B5EF4-FFF2-40B4-BE49-F238E27FC236}">
                <a16:creationId xmlns:a16="http://schemas.microsoft.com/office/drawing/2014/main" id="{1B6D07DD-F1C7-4A36-AF98-6B5500A11EC4}"/>
              </a:ext>
            </a:extLst>
          </p:cNvPr>
          <p:cNvSpPr>
            <a:spLocks noGrp="1"/>
          </p:cNvSpPr>
          <p:nvPr>
            <p:ph type="title"/>
          </p:nvPr>
        </p:nvSpPr>
        <p:spPr/>
        <p:txBody>
          <a:bodyPr rtlCol="0"/>
          <a:lstStyle>
            <a:lvl1pPr rtl="0">
              <a:defRPr/>
            </a:lvl1pPr>
          </a:lstStyle>
          <a:p>
            <a:pPr rtl="0"/>
            <a:r>
              <a:rPr lang="it-IT" noProof="0"/>
              <a:t>Fare clic per modificare stile</a:t>
            </a:r>
          </a:p>
        </p:txBody>
      </p:sp>
      <p:sp>
        <p:nvSpPr>
          <p:cNvPr id="7" name="Segnaposto piè di pagina 6">
            <a:extLst>
              <a:ext uri="{FF2B5EF4-FFF2-40B4-BE49-F238E27FC236}">
                <a16:creationId xmlns:a16="http://schemas.microsoft.com/office/drawing/2014/main" id="{D25C17B0-42A8-446A-BBCA-2ED0DE1F70E1}"/>
              </a:ext>
            </a:extLst>
          </p:cNvPr>
          <p:cNvSpPr>
            <a:spLocks noGrp="1"/>
          </p:cNvSpPr>
          <p:nvPr>
            <p:ph type="ftr" sz="quarter" idx="50"/>
          </p:nvPr>
        </p:nvSpPr>
        <p:spPr/>
        <p:txBody>
          <a:bodyPr rtlCol="0"/>
          <a:lstStyle/>
          <a:p>
            <a:pPr rtl="0"/>
            <a:endParaRPr lang="it-IT" noProof="0"/>
          </a:p>
        </p:txBody>
      </p:sp>
      <p:sp>
        <p:nvSpPr>
          <p:cNvPr id="13" name="Segnaposto numero diapositiva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rtlCol="0"/>
          <a:lstStyle>
            <a:lvl1pPr algn="ctr">
              <a:defRPr/>
            </a:lvl1pPr>
          </a:lstStyle>
          <a:p>
            <a:pPr rtl="0"/>
            <a:fld id="{B67B645E-C5E5-4727-B977-D372A0AA71D9}" type="slidenum">
              <a:rPr lang="it-IT" noProof="0" smtClean="0"/>
              <a:pPr rtl="0"/>
              <a:t>‹N›</a:t>
            </a:fld>
            <a:endParaRPr lang="it-IT" noProof="0"/>
          </a:p>
        </p:txBody>
      </p:sp>
      <p:sp>
        <p:nvSpPr>
          <p:cNvPr id="26" name="Segnaposto testo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unti elenco come icone - opzione 2">
    <p:bg>
      <p:bgPr>
        <a:solidFill>
          <a:schemeClr val="bg1">
            <a:lumMod val="95000"/>
          </a:schemeClr>
        </a:solidFill>
        <a:effectLst/>
      </p:bgPr>
    </p:bg>
    <p:spTree>
      <p:nvGrpSpPr>
        <p:cNvPr id="1" name=""/>
        <p:cNvGrpSpPr/>
        <p:nvPr/>
      </p:nvGrpSpPr>
      <p:grpSpPr>
        <a:xfrm>
          <a:off x="0" y="0"/>
          <a:ext cx="0" cy="0"/>
          <a:chOff x="0" y="0"/>
          <a:chExt cx="0" cy="0"/>
        </a:xfrm>
      </p:grpSpPr>
      <p:sp>
        <p:nvSpPr>
          <p:cNvPr id="43" name="Figura a mano libera: Forma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rtl="0"/>
            <a:endParaRPr lang="it-IT" noProof="0">
              <a:solidFill>
                <a:schemeClr val="tx1"/>
              </a:solidFill>
            </a:endParaRPr>
          </a:p>
        </p:txBody>
      </p:sp>
      <p:sp>
        <p:nvSpPr>
          <p:cNvPr id="21" name="Segnaposto testo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29" name="Figura a mano libera: Forma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a:p>
        </p:txBody>
      </p:sp>
      <p:sp>
        <p:nvSpPr>
          <p:cNvPr id="30" name="Figura a mano libera: Forma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a:p>
        </p:txBody>
      </p:sp>
      <p:sp>
        <p:nvSpPr>
          <p:cNvPr id="37" name="Figura a mano libera: Forma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a:p>
        </p:txBody>
      </p:sp>
      <p:sp>
        <p:nvSpPr>
          <p:cNvPr id="34" name="Segnaposto immagine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16" name="Segnaposto tes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7" name="Segnaposto tes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35" name="Segnaposto immagine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18" name="Segnaposto tes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9" name="Segnaposto tes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36" name="Segnaposto immagine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20" name="Segnaposto testo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it-IT" noProof="0"/>
              <a:t>Titolo diapositiva</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4" name="Segnaposto piè di pagina 3">
            <a:extLst>
              <a:ext uri="{FF2B5EF4-FFF2-40B4-BE49-F238E27FC236}">
                <a16:creationId xmlns:a16="http://schemas.microsoft.com/office/drawing/2014/main" id="{E6F9B1B6-16AC-4198-91CD-956BF735E11A}"/>
              </a:ext>
            </a:extLst>
          </p:cNvPr>
          <p:cNvSpPr>
            <a:spLocks noGrp="1"/>
          </p:cNvSpPr>
          <p:nvPr>
            <p:ph type="ftr" sz="quarter" idx="49"/>
          </p:nvPr>
        </p:nvSpPr>
        <p:spPr/>
        <p:txBody>
          <a:bodyPr rtlCol="0"/>
          <a:lstStyle/>
          <a:p>
            <a:pPr rtl="0"/>
            <a:endParaRPr lang="it-IT" noProof="0"/>
          </a:p>
        </p:txBody>
      </p:sp>
      <p:sp>
        <p:nvSpPr>
          <p:cNvPr id="6" name="Segnaposto numero diapositiva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rtlCol="0"/>
          <a:lstStyle>
            <a:lvl1pPr algn="ctr">
              <a:defRPr/>
            </a:lvl1pPr>
          </a:lstStyle>
          <a:p>
            <a:pPr rtl="0"/>
            <a:fld id="{B67B645E-C5E5-4727-B977-D372A0AA71D9}" type="slidenum">
              <a:rPr lang="it-IT" noProof="0" smtClean="0"/>
              <a:pPr rtl="0"/>
              <a:t>‹N›</a:t>
            </a:fld>
            <a:endParaRPr lang="it-IT" noProof="0"/>
          </a:p>
        </p:txBody>
      </p:sp>
      <p:pic>
        <p:nvPicPr>
          <p:cNvPr id="44" name="Immagin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unti elenco come icone - opzione 1">
    <p:bg>
      <p:bgPr>
        <a:solidFill>
          <a:schemeClr val="bg1">
            <a:lumMod val="95000"/>
          </a:schemeClr>
        </a:solidFill>
        <a:effectLst/>
      </p:bgPr>
    </p:bg>
    <p:spTree>
      <p:nvGrpSpPr>
        <p:cNvPr id="1" name=""/>
        <p:cNvGrpSpPr/>
        <p:nvPr/>
      </p:nvGrpSpPr>
      <p:grpSpPr>
        <a:xfrm>
          <a:off x="0" y="0"/>
          <a:ext cx="0" cy="0"/>
          <a:chOff x="0" y="0"/>
          <a:chExt cx="0" cy="0"/>
        </a:xfrm>
      </p:grpSpPr>
      <p:sp>
        <p:nvSpPr>
          <p:cNvPr id="50" name="Figura a mano libera: Forma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rtl="0"/>
            <a:endParaRPr lang="it-IT" noProof="0">
              <a:solidFill>
                <a:schemeClr val="tx1"/>
              </a:solidFill>
            </a:endParaRPr>
          </a:p>
        </p:txBody>
      </p:sp>
      <p:sp>
        <p:nvSpPr>
          <p:cNvPr id="30" name="Figura a mano libera: Forma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a:p>
        </p:txBody>
      </p:sp>
      <p:sp>
        <p:nvSpPr>
          <p:cNvPr id="39" name="Figura a mano libera: Forma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a:p>
        </p:txBody>
      </p:sp>
      <p:sp>
        <p:nvSpPr>
          <p:cNvPr id="40" name="Figura a mano libera: Forma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a:p>
        </p:txBody>
      </p:sp>
      <p:sp>
        <p:nvSpPr>
          <p:cNvPr id="41" name="Figura a mano libera: Forma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it-IT" noProof="0"/>
          </a:p>
        </p:txBody>
      </p:sp>
      <p:sp>
        <p:nvSpPr>
          <p:cNvPr id="33" name="Segnaposto immagine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16" name="Segnaposto tes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7" name="Segnaposto tes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34" name="Segnaposto immagine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18" name="Segnaposto tes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2</a:t>
            </a:r>
          </a:p>
        </p:txBody>
      </p:sp>
      <p:sp>
        <p:nvSpPr>
          <p:cNvPr id="19" name="Segnaposto tes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37" name="Segnaposto immagine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25" name="Segnaposto testo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3</a:t>
            </a:r>
          </a:p>
        </p:txBody>
      </p:sp>
      <p:sp>
        <p:nvSpPr>
          <p:cNvPr id="26" name="Segnaposto testo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38" name="Segnaposto immagine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27" name="Segnaposto testo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4</a:t>
            </a:r>
          </a:p>
        </p:txBody>
      </p:sp>
      <p:sp>
        <p:nvSpPr>
          <p:cNvPr id="28" name="Segnaposto testo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4" name="Segnaposto piè di pagina 3">
            <a:extLst>
              <a:ext uri="{FF2B5EF4-FFF2-40B4-BE49-F238E27FC236}">
                <a16:creationId xmlns:a16="http://schemas.microsoft.com/office/drawing/2014/main" id="{987C5A92-3AAD-4F33-9F39-62B825B0F02C}"/>
              </a:ext>
            </a:extLst>
          </p:cNvPr>
          <p:cNvSpPr>
            <a:spLocks noGrp="1"/>
          </p:cNvSpPr>
          <p:nvPr>
            <p:ph type="ftr" sz="quarter" idx="55"/>
          </p:nvPr>
        </p:nvSpPr>
        <p:spPr/>
        <p:txBody>
          <a:bodyPr rtlCol="0"/>
          <a:lstStyle/>
          <a:p>
            <a:pPr rtl="0"/>
            <a:endParaRPr lang="it-IT" noProof="0"/>
          </a:p>
        </p:txBody>
      </p:sp>
      <p:sp>
        <p:nvSpPr>
          <p:cNvPr id="6" name="Segnaposto numero diapositiva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rtlCol="0"/>
          <a:lstStyle>
            <a:lvl1pPr algn="ctr">
              <a:defRPr/>
            </a:lvl1pPr>
          </a:lstStyle>
          <a:p>
            <a:pPr rtl="0"/>
            <a:fld id="{B67B645E-C5E5-4727-B977-D372A0AA71D9}" type="slidenum">
              <a:rPr lang="it-IT" noProof="0" smtClean="0"/>
              <a:pPr rtl="0"/>
              <a:t>‹N›</a:t>
            </a:fld>
            <a:endParaRPr lang="it-IT" noProof="0"/>
          </a:p>
        </p:txBody>
      </p:sp>
      <p:sp>
        <p:nvSpPr>
          <p:cNvPr id="51" name="Titolo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it-IT" noProof="0"/>
              <a:t>Titolo diapositiva</a:t>
            </a:r>
          </a:p>
        </p:txBody>
      </p:sp>
      <p:sp>
        <p:nvSpPr>
          <p:cNvPr id="52" name="Sottotitolo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pic>
        <p:nvPicPr>
          <p:cNvPr id="53" name="Immagin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otto digitale">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igura a mano libera: Forma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pPr rtl="0"/>
            <a:endParaRPr lang="it-IT" noProof="0"/>
          </a:p>
        </p:txBody>
      </p:sp>
      <p:sp>
        <p:nvSpPr>
          <p:cNvPr id="21" name="Figura a mano libera: Forma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it-IT" noProof="0"/>
          </a:p>
        </p:txBody>
      </p:sp>
      <p:sp>
        <p:nvSpPr>
          <p:cNvPr id="3" name="Segnaposto piè di pagina 2">
            <a:extLst>
              <a:ext uri="{FF2B5EF4-FFF2-40B4-BE49-F238E27FC236}">
                <a16:creationId xmlns:a16="http://schemas.microsoft.com/office/drawing/2014/main" id="{CB18B5B4-8849-45B8-B629-6EE5A6792169}"/>
              </a:ext>
            </a:extLst>
          </p:cNvPr>
          <p:cNvSpPr>
            <a:spLocks noGrp="1"/>
          </p:cNvSpPr>
          <p:nvPr>
            <p:ph type="ftr" sz="quarter" idx="14"/>
          </p:nvPr>
        </p:nvSpPr>
        <p:spPr/>
        <p:txBody>
          <a:bodyPr rtlCol="0"/>
          <a:lstStyle/>
          <a:p>
            <a:pPr rtl="0"/>
            <a:endParaRPr lang="it-IT" noProof="0"/>
          </a:p>
        </p:txBody>
      </p:sp>
      <p:sp>
        <p:nvSpPr>
          <p:cNvPr id="4" name="Segnaposto numero diapositiva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it-IT" noProof="0" smtClean="0"/>
              <a:pPr rtl="0"/>
              <a:t>‹N›</a:t>
            </a:fld>
            <a:endParaRPr lang="it-IT" noProof="0"/>
          </a:p>
        </p:txBody>
      </p:sp>
      <p:sp>
        <p:nvSpPr>
          <p:cNvPr id="17" name="Titolo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rtlCol="0" anchor="b"/>
          <a:lstStyle>
            <a:lvl1pPr algn="r">
              <a:defRPr sz="4500">
                <a:solidFill>
                  <a:schemeClr val="bg1"/>
                </a:solidFill>
              </a:defRPr>
            </a:lvl1pPr>
          </a:lstStyle>
          <a:p>
            <a:pPr rtl="0"/>
            <a:r>
              <a:rPr lang="it-IT" noProof="0"/>
              <a:t>Titolo diapositiva</a:t>
            </a:r>
          </a:p>
        </p:txBody>
      </p:sp>
      <p:sp>
        <p:nvSpPr>
          <p:cNvPr id="18" name="Sottotitolo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pic>
        <p:nvPicPr>
          <p:cNvPr id="22" name="Immagin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Immagin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Segnaposto immagine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rtl="0"/>
            <a:r>
              <a:rPr lang="it-IT" noProof="0"/>
              <a:t>Inserire o trascinare il design dello schermo qui</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zione numeri grandi 1">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1</a:t>
            </a:r>
          </a:p>
        </p:txBody>
      </p:sp>
      <p:sp>
        <p:nvSpPr>
          <p:cNvPr id="4" name="Segnaposto contenuto 3">
            <a:extLst>
              <a:ext uri="{FF2B5EF4-FFF2-40B4-BE49-F238E27FC236}">
                <a16:creationId xmlns:a16="http://schemas.microsoft.com/office/drawing/2014/main" id="{9FD584DA-F775-47B8-A1D7-6556AD5FCBD2}"/>
              </a:ext>
            </a:extLst>
          </p:cNvPr>
          <p:cNvSpPr>
            <a:spLocks noGrp="1"/>
          </p:cNvSpPr>
          <p:nvPr>
            <p:ph sz="half" idx="2"/>
          </p:nvPr>
        </p:nvSpPr>
        <p:spPr>
          <a:xfrm>
            <a:off x="1631968" y="3314505"/>
            <a:ext cx="3069500" cy="3051905"/>
          </a:xfrm>
        </p:spPr>
        <p:txBody>
          <a:bodyPr rtlCol="0"/>
          <a:lstStyle>
            <a:lvl1pPr rtl="0">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2" name="Segnaposto test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rtl="0"/>
            <a:r>
              <a:rPr lang="it-IT" noProof="0"/>
              <a:t>2</a:t>
            </a:r>
          </a:p>
        </p:txBody>
      </p:sp>
      <p:sp>
        <p:nvSpPr>
          <p:cNvPr id="8" name="Segnaposto testo 7">
            <a:extLst>
              <a:ext uri="{FF2B5EF4-FFF2-40B4-BE49-F238E27FC236}">
                <a16:creationId xmlns:a16="http://schemas.microsoft.com/office/drawing/2014/main" id="{DF0A5256-B267-47DA-858A-0F3867CB6139}"/>
              </a:ext>
            </a:extLst>
          </p:cNvPr>
          <p:cNvSpPr>
            <a:spLocks noGrp="1"/>
          </p:cNvSpPr>
          <p:nvPr>
            <p:ph type="body" sz="quarter" idx="12"/>
          </p:nvPr>
        </p:nvSpPr>
        <p:spPr>
          <a:xfrm>
            <a:off x="6753360" y="3314701"/>
            <a:ext cx="3069500" cy="3051192"/>
          </a:xfrm>
        </p:spPr>
        <p:txBody>
          <a:bodyPr rtlCol="0"/>
          <a:lstStyle>
            <a:lvl1pPr rtl="0">
              <a:defRPr/>
            </a:lvl1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 name="Titolo 1">
            <a:extLst>
              <a:ext uri="{FF2B5EF4-FFF2-40B4-BE49-F238E27FC236}">
                <a16:creationId xmlns:a16="http://schemas.microsoft.com/office/drawing/2014/main" id="{D511B9E7-33BC-464B-B75C-73154C197648}"/>
              </a:ext>
            </a:extLst>
          </p:cNvPr>
          <p:cNvSpPr>
            <a:spLocks noGrp="1"/>
          </p:cNvSpPr>
          <p:nvPr>
            <p:ph type="title"/>
          </p:nvPr>
        </p:nvSpPr>
        <p:spPr/>
        <p:txBody>
          <a:bodyPr rtlCol="0"/>
          <a:lstStyle>
            <a:lvl1pPr rtl="0">
              <a:defRPr/>
            </a:lvl1pPr>
          </a:lstStyle>
          <a:p>
            <a:pPr rtl="0"/>
            <a:r>
              <a:rPr lang="it-IT" noProof="0"/>
              <a:t>Fare clic per modificare stile</a:t>
            </a:r>
          </a:p>
        </p:txBody>
      </p:sp>
      <p:sp>
        <p:nvSpPr>
          <p:cNvPr id="7" name="Segnaposto piè di pagina 6">
            <a:extLst>
              <a:ext uri="{FF2B5EF4-FFF2-40B4-BE49-F238E27FC236}">
                <a16:creationId xmlns:a16="http://schemas.microsoft.com/office/drawing/2014/main" id="{C2C8C3B3-A8FF-408F-9A44-0B71B3E7DB51}"/>
              </a:ext>
            </a:extLst>
          </p:cNvPr>
          <p:cNvSpPr>
            <a:spLocks noGrp="1"/>
          </p:cNvSpPr>
          <p:nvPr>
            <p:ph type="ftr" sz="quarter" idx="18"/>
          </p:nvPr>
        </p:nvSpPr>
        <p:spPr/>
        <p:txBody>
          <a:bodyPr rtlCol="0"/>
          <a:lstStyle/>
          <a:p>
            <a:pPr rtl="0"/>
            <a:endParaRPr lang="it-IT" noProof="0"/>
          </a:p>
        </p:txBody>
      </p:sp>
      <p:sp>
        <p:nvSpPr>
          <p:cNvPr id="13" name="Segnaposto testo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
        <p:nvSpPr>
          <p:cNvPr id="10" name="Segnaposto numero diapositiva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rtlCol="0"/>
          <a:lstStyle/>
          <a:p>
            <a:pPr rtl="0"/>
            <a:fld id="{B67B645E-C5E5-4727-B977-D372A0AA71D9}" type="slidenum">
              <a:rPr lang="it-IT" noProof="0" smtClean="0"/>
              <a:pPr rtl="0"/>
              <a:t>‹N›</a:t>
            </a:fld>
            <a:endParaRPr lang="it-IT" noProof="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zione numeri grandi 2">
    <p:spTree>
      <p:nvGrpSpPr>
        <p:cNvPr id="1" name=""/>
        <p:cNvGrpSpPr/>
        <p:nvPr/>
      </p:nvGrpSpPr>
      <p:grpSpPr>
        <a:xfrm>
          <a:off x="0" y="0"/>
          <a:ext cx="0" cy="0"/>
          <a:chOff x="0" y="0"/>
          <a:chExt cx="0" cy="0"/>
        </a:xfrm>
      </p:grpSpPr>
      <p:sp>
        <p:nvSpPr>
          <p:cNvPr id="21" name="Figura a mano libera: Forma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pPr rtl="0"/>
            <a:endParaRPr lang="it-IT" noProof="0"/>
          </a:p>
        </p:txBody>
      </p:sp>
      <p:sp>
        <p:nvSpPr>
          <p:cNvPr id="20" name="Figura a mano libera: Forma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a:p>
        </p:txBody>
      </p:sp>
      <p:sp>
        <p:nvSpPr>
          <p:cNvPr id="8" name="Segnaposto testo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it-IT" noProof="0"/>
              <a:t>Intestazione sezione</a:t>
            </a:r>
          </a:p>
        </p:txBody>
      </p:sp>
      <p:sp>
        <p:nvSpPr>
          <p:cNvPr id="9" name="Segnaposto testo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it-IT" noProof="0"/>
              <a:t>Intestazione sezione</a:t>
            </a:r>
          </a:p>
        </p:txBody>
      </p:sp>
      <p:sp>
        <p:nvSpPr>
          <p:cNvPr id="19" name="Figura a mano libera: Forma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pPr rtl="0"/>
            <a:endParaRPr lang="it-IT" noProof="0"/>
          </a:p>
        </p:txBody>
      </p:sp>
      <p:sp>
        <p:nvSpPr>
          <p:cNvPr id="6" name="Segnaposto testo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rtlCol="0"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Intestazione sezione</a:t>
            </a:r>
          </a:p>
        </p:txBody>
      </p:sp>
      <p:sp>
        <p:nvSpPr>
          <p:cNvPr id="10" name="Segnaposto testo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rtlCol="0"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1</a:t>
            </a:r>
          </a:p>
        </p:txBody>
      </p:sp>
      <p:sp>
        <p:nvSpPr>
          <p:cNvPr id="13" name="Segnaposto contenuto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it-IT" noProof="0"/>
              <a:t>Descrizione della sezione</a:t>
            </a:r>
          </a:p>
        </p:txBody>
      </p:sp>
      <p:sp>
        <p:nvSpPr>
          <p:cNvPr id="11" name="Segnaposto testo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it-IT" noProof="0"/>
              <a:t>2</a:t>
            </a:r>
          </a:p>
        </p:txBody>
      </p:sp>
      <p:sp>
        <p:nvSpPr>
          <p:cNvPr id="14" name="Segnaposto testo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it-IT" noProof="0"/>
              <a:t>Descrizione della sezione</a:t>
            </a:r>
          </a:p>
        </p:txBody>
      </p:sp>
      <p:sp>
        <p:nvSpPr>
          <p:cNvPr id="12" name="Segnaposto testo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it-IT" noProof="0"/>
              <a:t>3</a:t>
            </a:r>
          </a:p>
        </p:txBody>
      </p:sp>
      <p:sp>
        <p:nvSpPr>
          <p:cNvPr id="15" name="Segnaposto testo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it-IT" noProof="0"/>
              <a:t>Descrizione della sezione</a:t>
            </a:r>
          </a:p>
        </p:txBody>
      </p:sp>
      <p:sp>
        <p:nvSpPr>
          <p:cNvPr id="4" name="Titolo 3">
            <a:extLst>
              <a:ext uri="{FF2B5EF4-FFF2-40B4-BE49-F238E27FC236}">
                <a16:creationId xmlns:a16="http://schemas.microsoft.com/office/drawing/2014/main" id="{F81CA826-63B3-43E6-99A0-25895892FF1D}"/>
              </a:ext>
            </a:extLst>
          </p:cNvPr>
          <p:cNvSpPr>
            <a:spLocks noGrp="1"/>
          </p:cNvSpPr>
          <p:nvPr>
            <p:ph type="title"/>
          </p:nvPr>
        </p:nvSpPr>
        <p:spPr/>
        <p:txBody>
          <a:bodyPr rtlCol="0"/>
          <a:lstStyle>
            <a:lvl1pPr rtl="0">
              <a:defRPr/>
            </a:lvl1pPr>
          </a:lstStyle>
          <a:p>
            <a:pPr rtl="0"/>
            <a:r>
              <a:rPr lang="it-IT" noProof="0"/>
              <a:t>Fare clic per modificare stile</a:t>
            </a:r>
          </a:p>
        </p:txBody>
      </p:sp>
      <p:sp>
        <p:nvSpPr>
          <p:cNvPr id="7" name="Segnaposto piè di pagina 6">
            <a:extLst>
              <a:ext uri="{FF2B5EF4-FFF2-40B4-BE49-F238E27FC236}">
                <a16:creationId xmlns:a16="http://schemas.microsoft.com/office/drawing/2014/main" id="{D8091642-7CB0-45CD-82C4-9EBAD3FAEA11}"/>
              </a:ext>
            </a:extLst>
          </p:cNvPr>
          <p:cNvSpPr>
            <a:spLocks noGrp="1"/>
          </p:cNvSpPr>
          <p:nvPr>
            <p:ph type="ftr" sz="quarter" idx="35"/>
          </p:nvPr>
        </p:nvSpPr>
        <p:spPr/>
        <p:txBody>
          <a:bodyPr rtlCol="0"/>
          <a:lstStyle/>
          <a:p>
            <a:pPr rtl="0"/>
            <a:endParaRPr lang="it-IT" noProof="0"/>
          </a:p>
        </p:txBody>
      </p:sp>
      <p:sp>
        <p:nvSpPr>
          <p:cNvPr id="17" name="Segnaposto numero diapositiva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rtlCol="0"/>
          <a:lstStyle>
            <a:lvl1pPr algn="ctr">
              <a:defRPr/>
            </a:lvl1pPr>
          </a:lstStyle>
          <a:p>
            <a:pPr rtl="0"/>
            <a:fld id="{B67B645E-C5E5-4727-B977-D372A0AA71D9}" type="slidenum">
              <a:rPr lang="it-IT" noProof="0" smtClean="0"/>
              <a:pPr rtl="0"/>
              <a:t>‹N›</a:t>
            </a:fld>
            <a:endParaRPr lang="it-IT" noProof="0"/>
          </a:p>
        </p:txBody>
      </p:sp>
      <p:sp>
        <p:nvSpPr>
          <p:cNvPr id="18" name="Segnaposto testo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grpSp>
        <p:nvGrpSpPr>
          <p:cNvPr id="192" name="Gruppo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igura a mano libera: Forma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pPr rtl="0"/>
              <a:endParaRPr lang="it-IT" noProof="0"/>
            </a:p>
          </p:txBody>
        </p:sp>
        <p:grpSp>
          <p:nvGrpSpPr>
            <p:cNvPr id="182" name="Gruppo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igura a mano libera: Forma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pPr rtl="0"/>
                <a:endParaRPr lang="it-IT" noProof="0"/>
              </a:p>
            </p:txBody>
          </p:sp>
          <p:sp>
            <p:nvSpPr>
              <p:cNvPr id="184" name="Figura a mano libera: Forma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pPr rtl="0"/>
                <a:endParaRPr lang="it-IT" noProof="0"/>
              </a:p>
            </p:txBody>
          </p:sp>
          <p:sp>
            <p:nvSpPr>
              <p:cNvPr id="185" name="Figura a mano libera: Forma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pPr rtl="0"/>
                <a:endParaRPr lang="it-IT" noProof="0"/>
              </a:p>
            </p:txBody>
          </p:sp>
          <p:sp>
            <p:nvSpPr>
              <p:cNvPr id="186" name="Figura a mano libera: Forma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pPr rtl="0"/>
                <a:endParaRPr lang="it-IT" noProof="0"/>
              </a:p>
            </p:txBody>
          </p:sp>
          <p:sp>
            <p:nvSpPr>
              <p:cNvPr id="187" name="Figura a mano libera: Forma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pPr rtl="0"/>
                <a:endParaRPr lang="it-IT" noProof="0"/>
              </a:p>
            </p:txBody>
          </p:sp>
          <p:sp>
            <p:nvSpPr>
              <p:cNvPr id="188" name="Figura a mano libera: Forma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pPr rtl="0"/>
                <a:endParaRPr lang="it-IT" noProof="0"/>
              </a:p>
            </p:txBody>
          </p:sp>
          <p:sp>
            <p:nvSpPr>
              <p:cNvPr id="189" name="Figura a mano libera: Forma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pPr rtl="0"/>
                <a:endParaRPr lang="it-IT" noProof="0"/>
              </a:p>
            </p:txBody>
          </p:sp>
          <p:sp>
            <p:nvSpPr>
              <p:cNvPr id="190" name="Figura a mano libera: Forma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pPr rtl="0"/>
                <a:endParaRPr lang="it-IT" noProof="0"/>
              </a:p>
            </p:txBody>
          </p:sp>
          <p:sp>
            <p:nvSpPr>
              <p:cNvPr id="191" name="Figura a mano libera: Forma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pPr rtl="0"/>
                <a:endParaRPr lang="it-IT" noProof="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zio di mercato">
    <p:spTree>
      <p:nvGrpSpPr>
        <p:cNvPr id="1" name=""/>
        <p:cNvGrpSpPr/>
        <p:nvPr/>
      </p:nvGrpSpPr>
      <p:grpSpPr>
        <a:xfrm>
          <a:off x="0" y="0"/>
          <a:ext cx="0" cy="0"/>
          <a:chOff x="0" y="0"/>
          <a:chExt cx="0" cy="0"/>
        </a:xfrm>
      </p:grpSpPr>
      <p:cxnSp>
        <p:nvCxnSpPr>
          <p:cNvPr id="6" name="Connettore diritto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Segnaposto testo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
        <p:nvSpPr>
          <p:cNvPr id="10" name="Segnaposto testo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
        <p:nvSpPr>
          <p:cNvPr id="11" name="Segnaposto testo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
        <p:nvSpPr>
          <p:cNvPr id="12" name="Segnaposto testo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
        <p:nvSpPr>
          <p:cNvPr id="4" name="Titolo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rtlCol="0"/>
          <a:lstStyle>
            <a:lvl1pPr rtl="0">
              <a:defRPr/>
            </a:lvl1pPr>
          </a:lstStyle>
          <a:p>
            <a:pPr rtl="0"/>
            <a:r>
              <a:rPr lang="it-IT" noProof="0"/>
              <a:t>Fare clic per modificare stile</a:t>
            </a:r>
          </a:p>
        </p:txBody>
      </p:sp>
      <p:sp>
        <p:nvSpPr>
          <p:cNvPr id="5" name="Segnaposto piè di pagina 4">
            <a:extLst>
              <a:ext uri="{FF2B5EF4-FFF2-40B4-BE49-F238E27FC236}">
                <a16:creationId xmlns:a16="http://schemas.microsoft.com/office/drawing/2014/main" id="{0427A446-62BF-4F99-BF28-8B764B71F115}"/>
              </a:ext>
            </a:extLst>
          </p:cNvPr>
          <p:cNvSpPr>
            <a:spLocks noGrp="1"/>
          </p:cNvSpPr>
          <p:nvPr>
            <p:ph type="ftr" sz="quarter" idx="18"/>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rtlCol="0"/>
          <a:lstStyle>
            <a:lvl1pPr algn="ctr">
              <a:defRPr/>
            </a:lvl1pPr>
          </a:lstStyle>
          <a:p>
            <a:pPr rtl="0"/>
            <a:fld id="{B67B645E-C5E5-4727-B977-D372A0AA71D9}" type="slidenum">
              <a:rPr lang="it-IT" noProof="0" smtClean="0"/>
              <a:pPr rtl="0"/>
              <a:t>‹N›</a:t>
            </a:fld>
            <a:endParaRPr lang="it-IT" noProof="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rtl="0"/>
            <a:r>
              <a:rPr lang="it-IT" noProof="0"/>
              <a:t>Fare clic per modificare lo stile del titolo dello schema</a:t>
            </a:r>
          </a:p>
        </p:txBody>
      </p:sp>
      <p:sp>
        <p:nvSpPr>
          <p:cNvPr id="3" name="Segnaposto testo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endParaRPr lang="it-IT" noProof="0"/>
          </a:p>
        </p:txBody>
      </p:sp>
      <p:pic>
        <p:nvPicPr>
          <p:cNvPr id="12" name="Immagine 11">
            <a:extLst>
              <a:ext uri="{FF2B5EF4-FFF2-40B4-BE49-F238E27FC236}">
                <a16:creationId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egnaposto numero diapositiva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rtlCol="0" anchor="ctr"/>
          <a:lstStyle>
            <a:lvl1pPr algn="ctr">
              <a:defRPr lang="en-ZA" sz="1000" smtClean="0">
                <a:solidFill>
                  <a:schemeClr val="bg1"/>
                </a:solidFill>
              </a:defRPr>
            </a:lvl1pPr>
          </a:lstStyle>
          <a:p>
            <a:pPr rtl="0"/>
            <a:fld id="{B67B645E-C5E5-4727-B977-D372A0AA71D9}" type="slidenum">
              <a:rPr lang="it-IT" noProof="0" smtClean="0"/>
              <a:pPr rtl="0"/>
              <a:t>‹N›</a:t>
            </a:fld>
            <a:endParaRPr lang="it-IT"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dejure.it/#/ricerca/fonti_documento?idDatabank=10&amp;idDocMaster=3948141&amp;idUnitaDoc=20112496&amp;nVigUnitaDoc=1&amp;docIdx=1&amp;isCorrelazioniSearch=true&amp;correlatoA=Giurisprudenza"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50E8F8-CBC6-4A56-A60B-FDBF1E1F1214}"/>
              </a:ext>
            </a:extLst>
          </p:cNvPr>
          <p:cNvSpPr>
            <a:spLocks noGrp="1"/>
          </p:cNvSpPr>
          <p:nvPr>
            <p:ph type="ctrTitle"/>
          </p:nvPr>
        </p:nvSpPr>
        <p:spPr>
          <a:xfrm>
            <a:off x="5838738" y="3520389"/>
            <a:ext cx="5747834" cy="2078700"/>
          </a:xfrm>
        </p:spPr>
        <p:txBody>
          <a:bodyPr rtlCol="0"/>
          <a:lstStyle/>
          <a:p>
            <a:pPr rtl="0"/>
            <a:r>
              <a:rPr lang="it-IT" noProof="1"/>
              <a:t>Uso delle app </a:t>
            </a:r>
            <a:br>
              <a:rPr lang="it-IT" noProof="1"/>
            </a:br>
            <a:r>
              <a:rPr lang="it-IT" noProof="1"/>
              <a:t>e profili di rilevanza penale</a:t>
            </a:r>
          </a:p>
        </p:txBody>
      </p:sp>
      <p:sp>
        <p:nvSpPr>
          <p:cNvPr id="3" name="Sottotitolo 2">
            <a:extLst>
              <a:ext uri="{FF2B5EF4-FFF2-40B4-BE49-F238E27FC236}">
                <a16:creationId xmlns:a16="http://schemas.microsoft.com/office/drawing/2014/main" id="{72258620-D380-473B-A288-E14928A16BDB}"/>
              </a:ext>
            </a:extLst>
          </p:cNvPr>
          <p:cNvSpPr>
            <a:spLocks noGrp="1"/>
          </p:cNvSpPr>
          <p:nvPr>
            <p:ph type="subTitle" idx="1"/>
          </p:nvPr>
        </p:nvSpPr>
        <p:spPr>
          <a:xfrm>
            <a:off x="5986624" y="5544510"/>
            <a:ext cx="5337262" cy="1048939"/>
          </a:xfrm>
        </p:spPr>
        <p:txBody>
          <a:bodyPr rtlCol="0"/>
          <a:lstStyle/>
          <a:p>
            <a:pPr rtl="0"/>
            <a:r>
              <a:rPr lang="it-IT" noProof="1"/>
              <a:t>.</a:t>
            </a:r>
          </a:p>
          <a:p>
            <a:pPr rtl="0"/>
            <a:r>
              <a:rPr lang="it-IT" noProof="1"/>
              <a:t>Il caso tik tok: problemi dei minori in rete</a:t>
            </a:r>
          </a:p>
        </p:txBody>
      </p:sp>
      <p:pic>
        <p:nvPicPr>
          <p:cNvPr id="6" name="Segnaposto immagine 5">
            <a:extLst>
              <a:ext uri="{FF2B5EF4-FFF2-40B4-BE49-F238E27FC236}">
                <a16:creationId xmlns:a16="http://schemas.microsoft.com/office/drawing/2014/main" id="{178A0520-36DB-4CF2-AE3A-5DFDAF9E6BB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828801" y="264551"/>
            <a:ext cx="4565730" cy="4565730"/>
          </a:xfrm>
        </p:spPr>
      </p:pic>
      <p:sp>
        <p:nvSpPr>
          <p:cNvPr id="7" name="Ovale 6" descr="Sfondo logo">
            <a:extLst>
              <a:ext uri="{FF2B5EF4-FFF2-40B4-BE49-F238E27FC236}">
                <a16:creationId xmlns:a16="http://schemas.microsoft.com/office/drawing/2014/main" id="{DAE98AA7-EEC8-4349-B75F-8C7B0A80C3F3}"/>
              </a:ext>
            </a:extLst>
          </p:cNvPr>
          <p:cNvSpPr/>
          <p:nvPr/>
        </p:nvSpPr>
        <p:spPr>
          <a:xfrm>
            <a:off x="0" y="4495571"/>
            <a:ext cx="5131872" cy="2535054"/>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2800" b="1" i="1" noProof="1"/>
              <a:t>23 febbraio 2021</a:t>
            </a:r>
          </a:p>
          <a:p>
            <a:pPr algn="ctr" rtl="0"/>
            <a:r>
              <a:rPr lang="it-IT" sz="2800" b="1" i="1" noProof="1"/>
              <a:t>AVV. GAIA MORELLI</a:t>
            </a:r>
          </a:p>
        </p:txBody>
      </p:sp>
    </p:spTree>
    <p:extLst>
      <p:ext uri="{BB962C8B-B14F-4D97-AF65-F5344CB8AC3E}">
        <p14:creationId xmlns:p14="http://schemas.microsoft.com/office/powerpoint/2010/main" val="80926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DB6638D4-E453-4BC4-A3A0-F3C51852BCF8}"/>
              </a:ext>
            </a:extLst>
          </p:cNvPr>
          <p:cNvSpPr>
            <a:spLocks noGrp="1"/>
          </p:cNvSpPr>
          <p:nvPr>
            <p:ph type="body" sz="quarter" idx="17"/>
          </p:nvPr>
        </p:nvSpPr>
        <p:spPr>
          <a:xfrm>
            <a:off x="727144" y="3950115"/>
            <a:ext cx="2477450" cy="360000"/>
          </a:xfrm>
        </p:spPr>
        <p:txBody>
          <a:bodyPr rtlCol="0"/>
          <a:lstStyle/>
          <a:p>
            <a:pPr rtl="0"/>
            <a:r>
              <a:rPr lang="it-IT" b="1" i="1" dirty="0"/>
              <a:t>20 Gennaio 2021</a:t>
            </a:r>
          </a:p>
        </p:txBody>
      </p:sp>
      <p:sp>
        <p:nvSpPr>
          <p:cNvPr id="6" name="Segnaposto testo 5">
            <a:extLst>
              <a:ext uri="{FF2B5EF4-FFF2-40B4-BE49-F238E27FC236}">
                <a16:creationId xmlns:a16="http://schemas.microsoft.com/office/drawing/2014/main" id="{0BC44B71-63BE-418A-A82A-64402026207E}"/>
              </a:ext>
            </a:extLst>
          </p:cNvPr>
          <p:cNvSpPr>
            <a:spLocks noGrp="1"/>
          </p:cNvSpPr>
          <p:nvPr>
            <p:ph type="body" sz="quarter" idx="18"/>
          </p:nvPr>
        </p:nvSpPr>
        <p:spPr>
          <a:xfrm>
            <a:off x="736122" y="4635227"/>
            <a:ext cx="2389991" cy="1421623"/>
          </a:xfrm>
        </p:spPr>
        <p:txBody>
          <a:bodyPr rtlCol="0"/>
          <a:lstStyle/>
          <a:p>
            <a:pPr rtl="0"/>
            <a:r>
              <a:rPr lang="it-IT" dirty="0"/>
              <a:t>Muore bambina dopo essersi soffocata in bagno con una cintura.</a:t>
            </a:r>
          </a:p>
          <a:p>
            <a:pPr rtl="0"/>
            <a:r>
              <a:rPr lang="it-IT" noProof="1"/>
              <a:t>Si presume che la ragazzina stesse partecipando ad una challenge </a:t>
            </a:r>
          </a:p>
          <a:p>
            <a:pPr rtl="0"/>
            <a:endParaRPr lang="it-IT" dirty="0"/>
          </a:p>
        </p:txBody>
      </p:sp>
      <p:sp>
        <p:nvSpPr>
          <p:cNvPr id="9" name="Segnaposto testo 8">
            <a:extLst>
              <a:ext uri="{FF2B5EF4-FFF2-40B4-BE49-F238E27FC236}">
                <a16:creationId xmlns:a16="http://schemas.microsoft.com/office/drawing/2014/main" id="{CEFFF724-CE30-4C63-A086-DF05C2777EC1}"/>
              </a:ext>
            </a:extLst>
          </p:cNvPr>
          <p:cNvSpPr>
            <a:spLocks noGrp="1"/>
          </p:cNvSpPr>
          <p:nvPr>
            <p:ph type="body" sz="quarter" idx="33"/>
          </p:nvPr>
        </p:nvSpPr>
        <p:spPr>
          <a:xfrm>
            <a:off x="3332913" y="3957404"/>
            <a:ext cx="1924059" cy="360000"/>
          </a:xfrm>
        </p:spPr>
        <p:txBody>
          <a:bodyPr rtlCol="0"/>
          <a:lstStyle/>
          <a:p>
            <a:pPr rtl="0"/>
            <a:r>
              <a:rPr lang="it-IT" b="1" i="1" dirty="0"/>
              <a:t>Blackout Challenge</a:t>
            </a:r>
          </a:p>
        </p:txBody>
      </p:sp>
      <p:sp>
        <p:nvSpPr>
          <p:cNvPr id="10" name="Segnaposto testo 9">
            <a:extLst>
              <a:ext uri="{FF2B5EF4-FFF2-40B4-BE49-F238E27FC236}">
                <a16:creationId xmlns:a16="http://schemas.microsoft.com/office/drawing/2014/main" id="{AA64044E-682B-419B-AB70-118D0597C64C}"/>
              </a:ext>
            </a:extLst>
          </p:cNvPr>
          <p:cNvSpPr>
            <a:spLocks noGrp="1"/>
          </p:cNvSpPr>
          <p:nvPr>
            <p:ph type="body" sz="quarter" idx="34"/>
          </p:nvPr>
        </p:nvSpPr>
        <p:spPr>
          <a:xfrm>
            <a:off x="3381542" y="4635227"/>
            <a:ext cx="1752519" cy="1060898"/>
          </a:xfrm>
        </p:spPr>
        <p:txBody>
          <a:bodyPr rtlCol="0"/>
          <a:lstStyle/>
          <a:p>
            <a:pPr rtl="0"/>
            <a:r>
              <a:rPr lang="it-IT" dirty="0"/>
              <a:t>una prova di resistenza all’asfissia, che spinge i partecipanti al limite del soffocamento</a:t>
            </a:r>
          </a:p>
        </p:txBody>
      </p:sp>
      <p:sp>
        <p:nvSpPr>
          <p:cNvPr id="12" name="Segnaposto testo 11">
            <a:extLst>
              <a:ext uri="{FF2B5EF4-FFF2-40B4-BE49-F238E27FC236}">
                <a16:creationId xmlns:a16="http://schemas.microsoft.com/office/drawing/2014/main" id="{F2739695-B49F-491F-9573-F501246A7F48}"/>
              </a:ext>
            </a:extLst>
          </p:cNvPr>
          <p:cNvSpPr>
            <a:spLocks noGrp="1"/>
          </p:cNvSpPr>
          <p:nvPr>
            <p:ph type="body" sz="quarter" idx="35"/>
          </p:nvPr>
        </p:nvSpPr>
        <p:spPr>
          <a:xfrm>
            <a:off x="5385290" y="3957404"/>
            <a:ext cx="2399693" cy="360000"/>
          </a:xfrm>
        </p:spPr>
        <p:txBody>
          <a:bodyPr rtlCol="0"/>
          <a:lstStyle/>
          <a:p>
            <a:pPr rtl="0"/>
            <a:r>
              <a:rPr lang="it-IT" b="1" i="1" dirty="0"/>
              <a:t>Procura di Palermo</a:t>
            </a:r>
          </a:p>
          <a:p>
            <a:pPr rtl="0"/>
            <a:r>
              <a:rPr lang="it-IT" b="1" i="1" dirty="0"/>
              <a:t>Ipotesi di Istigazione al Suicidio ex art. 580 c.p.  </a:t>
            </a:r>
          </a:p>
        </p:txBody>
      </p:sp>
      <p:sp>
        <p:nvSpPr>
          <p:cNvPr id="13" name="Segnaposto testo 12">
            <a:extLst>
              <a:ext uri="{FF2B5EF4-FFF2-40B4-BE49-F238E27FC236}">
                <a16:creationId xmlns:a16="http://schemas.microsoft.com/office/drawing/2014/main" id="{59357458-973E-473B-B43E-428D949A39C2}"/>
              </a:ext>
            </a:extLst>
          </p:cNvPr>
          <p:cNvSpPr>
            <a:spLocks noGrp="1"/>
          </p:cNvSpPr>
          <p:nvPr>
            <p:ph type="body" sz="quarter" idx="36"/>
          </p:nvPr>
        </p:nvSpPr>
        <p:spPr>
          <a:xfrm>
            <a:off x="5609308" y="5165676"/>
            <a:ext cx="2301510" cy="1060898"/>
          </a:xfrm>
        </p:spPr>
        <p:txBody>
          <a:bodyPr rtlCol="0"/>
          <a:lstStyle/>
          <a:p>
            <a:pPr rtl="0"/>
            <a:r>
              <a:rPr lang="it-IT" noProof="1"/>
              <a:t>La Procura ordinaria e quella dei Minorenni aprono un fascicolo a carico di ignoti : si indaga per istigazione al suicidio </a:t>
            </a:r>
          </a:p>
          <a:p>
            <a:pPr rtl="0"/>
            <a:endParaRPr lang="it-IT" dirty="0"/>
          </a:p>
        </p:txBody>
      </p:sp>
      <p:sp>
        <p:nvSpPr>
          <p:cNvPr id="15" name="Segnaposto testo 14">
            <a:extLst>
              <a:ext uri="{FF2B5EF4-FFF2-40B4-BE49-F238E27FC236}">
                <a16:creationId xmlns:a16="http://schemas.microsoft.com/office/drawing/2014/main" id="{4C4406D0-E93A-4D4A-882C-3D100622979A}"/>
              </a:ext>
            </a:extLst>
          </p:cNvPr>
          <p:cNvSpPr>
            <a:spLocks noGrp="1"/>
          </p:cNvSpPr>
          <p:nvPr>
            <p:ph type="body" sz="quarter" idx="37"/>
          </p:nvPr>
        </p:nvSpPr>
        <p:spPr>
          <a:xfrm>
            <a:off x="8503566" y="3770114"/>
            <a:ext cx="2720903" cy="478537"/>
          </a:xfrm>
        </p:spPr>
        <p:txBody>
          <a:bodyPr rtlCol="0"/>
          <a:lstStyle/>
          <a:p>
            <a:pPr rtl="0"/>
            <a:r>
              <a:rPr lang="it-IT" dirty="0"/>
              <a:t> </a:t>
            </a:r>
            <a:r>
              <a:rPr lang="it-IT" b="1" i="1" dirty="0"/>
              <a:t>Le indagini </a:t>
            </a:r>
          </a:p>
        </p:txBody>
      </p:sp>
      <p:sp>
        <p:nvSpPr>
          <p:cNvPr id="16" name="Segnaposto testo 15">
            <a:extLst>
              <a:ext uri="{FF2B5EF4-FFF2-40B4-BE49-F238E27FC236}">
                <a16:creationId xmlns:a16="http://schemas.microsoft.com/office/drawing/2014/main" id="{820792B4-5A57-43A7-8C75-3B4261EE86DE}"/>
              </a:ext>
            </a:extLst>
          </p:cNvPr>
          <p:cNvSpPr>
            <a:spLocks noGrp="1"/>
          </p:cNvSpPr>
          <p:nvPr>
            <p:ph type="body" sz="quarter" idx="38"/>
          </p:nvPr>
        </p:nvSpPr>
        <p:spPr>
          <a:xfrm>
            <a:off x="7910818" y="4135772"/>
            <a:ext cx="4195984" cy="2003186"/>
          </a:xfrm>
        </p:spPr>
        <p:txBody>
          <a:bodyPr rtlCol="0"/>
          <a:lstStyle/>
          <a:p>
            <a:r>
              <a:rPr lang="it-IT" dirty="0"/>
              <a:t>Vengono svolti accertamenti tecnici sul cellulare della minore per trovare riferimenti alla partecipazione alla challenge.</a:t>
            </a:r>
          </a:p>
          <a:p>
            <a:r>
              <a:rPr lang="it-IT" dirty="0"/>
              <a:t>Sembrerebbe che nel cellulare non siano stati trovati video e immagini inerenti la challenge: </a:t>
            </a:r>
            <a:r>
              <a:rPr lang="it-IT" i="1" dirty="0"/>
              <a:t>o la bambina non avrebbe fatto in tempo a filmarsi oppure non si trattava affatto di una sfida social. </a:t>
            </a:r>
          </a:p>
          <a:p>
            <a:endParaRPr lang="it-IT" dirty="0"/>
          </a:p>
          <a:p>
            <a:endParaRPr lang="it-IT" dirty="0"/>
          </a:p>
        </p:txBody>
      </p:sp>
      <p:sp>
        <p:nvSpPr>
          <p:cNvPr id="32" name="Segnaposto numero diapositiva 31">
            <a:extLst>
              <a:ext uri="{FF2B5EF4-FFF2-40B4-BE49-F238E27FC236}">
                <a16:creationId xmlns:a16="http://schemas.microsoft.com/office/drawing/2014/main" id="{E612258B-809C-4937-88CC-45880B3C8264}"/>
              </a:ext>
            </a:extLst>
          </p:cNvPr>
          <p:cNvSpPr>
            <a:spLocks noGrp="1"/>
          </p:cNvSpPr>
          <p:nvPr>
            <p:ph type="sldNum" sz="quarter" idx="52"/>
          </p:nvPr>
        </p:nvSpPr>
        <p:spPr/>
        <p:txBody>
          <a:bodyPr rtlCol="0"/>
          <a:lstStyle/>
          <a:p>
            <a:pPr rtl="0"/>
            <a:fld id="{B67B645E-C5E5-4727-B977-D372A0AA71D9}" type="slidenum">
              <a:rPr lang="it-IT" smtClean="0"/>
              <a:pPr rtl="0"/>
              <a:t>2</a:t>
            </a:fld>
            <a:endParaRPr lang="it-IT" dirty="0"/>
          </a:p>
        </p:txBody>
      </p:sp>
      <p:sp>
        <p:nvSpPr>
          <p:cNvPr id="3" name="Titolo 2">
            <a:extLst>
              <a:ext uri="{FF2B5EF4-FFF2-40B4-BE49-F238E27FC236}">
                <a16:creationId xmlns:a16="http://schemas.microsoft.com/office/drawing/2014/main" id="{0DED61FF-98D7-468C-A710-A0E65FFCFDD7}"/>
              </a:ext>
            </a:extLst>
          </p:cNvPr>
          <p:cNvSpPr>
            <a:spLocks noGrp="1"/>
          </p:cNvSpPr>
          <p:nvPr>
            <p:ph type="title"/>
          </p:nvPr>
        </p:nvSpPr>
        <p:spPr>
          <a:xfrm>
            <a:off x="432000" y="432000"/>
            <a:ext cx="11329200" cy="720000"/>
          </a:xfrm>
        </p:spPr>
        <p:txBody>
          <a:bodyPr rtlCol="0"/>
          <a:lstStyle/>
          <a:p>
            <a:pPr rtl="0"/>
            <a:r>
              <a:rPr lang="it-IT" dirty="0"/>
              <a:t>GENNAIO 2021</a:t>
            </a:r>
            <a:br>
              <a:rPr lang="it-IT" dirty="0"/>
            </a:br>
            <a:r>
              <a:rPr lang="it-IT" dirty="0"/>
              <a:t>La bambina morta a Palermo per  Challenge su </a:t>
            </a:r>
            <a:r>
              <a:rPr lang="it-IT" dirty="0" err="1"/>
              <a:t>Tik</a:t>
            </a:r>
            <a:r>
              <a:rPr lang="it-IT" dirty="0"/>
              <a:t> </a:t>
            </a:r>
            <a:r>
              <a:rPr lang="it-IT" dirty="0" err="1"/>
              <a:t>Tok</a:t>
            </a:r>
            <a:endParaRPr lang="it-IT" dirty="0"/>
          </a:p>
        </p:txBody>
      </p:sp>
      <p:sp>
        <p:nvSpPr>
          <p:cNvPr id="8" name="Segnaposto immagine 7">
            <a:extLst>
              <a:ext uri="{FF2B5EF4-FFF2-40B4-BE49-F238E27FC236}">
                <a16:creationId xmlns:a16="http://schemas.microsoft.com/office/drawing/2014/main" id="{CB84128B-9B7C-4D8E-8A74-2E6121255178}"/>
              </a:ext>
            </a:extLst>
          </p:cNvPr>
          <p:cNvSpPr>
            <a:spLocks noGrp="1"/>
          </p:cNvSpPr>
          <p:nvPr>
            <p:ph type="pic" sz="quarter" idx="47"/>
          </p:nvPr>
        </p:nvSpPr>
        <p:spPr/>
      </p:sp>
      <p:sp>
        <p:nvSpPr>
          <p:cNvPr id="27" name="Rettangolo 26">
            <a:extLst>
              <a:ext uri="{FF2B5EF4-FFF2-40B4-BE49-F238E27FC236}">
                <a16:creationId xmlns:a16="http://schemas.microsoft.com/office/drawing/2014/main" id="{0E679107-ECC2-40C7-9F8B-BB033B67C7B1}"/>
              </a:ext>
            </a:extLst>
          </p:cNvPr>
          <p:cNvSpPr/>
          <p:nvPr/>
        </p:nvSpPr>
        <p:spPr>
          <a:xfrm>
            <a:off x="10781488" y="6388378"/>
            <a:ext cx="838899" cy="288000"/>
          </a:xfrm>
          <a:prstGeom prst="rect">
            <a:avLst/>
          </a:prstGeom>
          <a:solidFill>
            <a:schemeClr val="bg1"/>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solidFill>
            </a:endParaRPr>
          </a:p>
        </p:txBody>
      </p:sp>
      <p:pic>
        <p:nvPicPr>
          <p:cNvPr id="2" name="Immagine 1">
            <a:extLst>
              <a:ext uri="{FF2B5EF4-FFF2-40B4-BE49-F238E27FC236}">
                <a16:creationId xmlns:a16="http://schemas.microsoft.com/office/drawing/2014/main" id="{0141D3C7-EF4F-4193-B671-DBF407F086A4}"/>
              </a:ext>
            </a:extLst>
          </p:cNvPr>
          <p:cNvPicPr>
            <a:picLocks noChangeAspect="1"/>
          </p:cNvPicPr>
          <p:nvPr/>
        </p:nvPicPr>
        <p:blipFill>
          <a:blip r:embed="rId3"/>
          <a:stretch>
            <a:fillRect/>
          </a:stretch>
        </p:blipFill>
        <p:spPr>
          <a:xfrm>
            <a:off x="727144" y="1452145"/>
            <a:ext cx="4187755" cy="2359102"/>
          </a:xfrm>
          <a:prstGeom prst="rect">
            <a:avLst/>
          </a:prstGeom>
        </p:spPr>
      </p:pic>
    </p:spTree>
    <p:extLst>
      <p:ext uri="{BB962C8B-B14F-4D97-AF65-F5344CB8AC3E}">
        <p14:creationId xmlns:p14="http://schemas.microsoft.com/office/powerpoint/2010/main" val="27126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318306" y="881043"/>
            <a:ext cx="5626691" cy="3084851"/>
          </a:xfrm>
        </p:spPr>
        <p:txBody>
          <a:bodyPr rtlCol="0"/>
          <a:lstStyle/>
          <a:p>
            <a:r>
              <a:rPr lang="it-IT" dirty="0"/>
              <a:t>Per il nostro codice penale, all’articolo 580, ne risponde il soggetto (“chiunque”, trattandosi di un c.d. reato comune di danno e di evento) che, istigando, determini o ne rafforzi (azione dolosa ) il proposito suicida; e che il suicidio (evento) si verifichi o che dal tentativo derivino lesioni gravi o gravissime. </a:t>
            </a:r>
          </a:p>
          <a:p>
            <a:endParaRPr lang="it-IT" dirty="0"/>
          </a:p>
          <a:p>
            <a:r>
              <a:rPr lang="it-IT" dirty="0"/>
              <a:t>il suicidio del soggetto istigato ovvero il verificarsi di lesioni gravi o gravissime, a seguito del fallimento del tentativo di suicidio. In secondo luogo, appare chiaro che il verificarsi delle predette lesioni gravi o gravissime è individuato dal legislatore come l’evento che costituisce la soglia minima di rilevanza penale del comportamento dell’agente, al di sotto della quale quella stessa condotta istigatrice non viene considerata punibile dall’ordinamento, ai sensi dell’art. 580 c.p.</a:t>
            </a:r>
          </a:p>
          <a:p>
            <a:endParaRPr lang="it-IT" dirty="0"/>
          </a:p>
          <a:p>
            <a:r>
              <a:rPr lang="it-IT" dirty="0"/>
              <a:t>Se nessuno dei due eventi si realizza, il fatto non è punibile </a:t>
            </a:r>
          </a:p>
          <a:p>
            <a:endParaRPr lang="it-IT" dirty="0"/>
          </a:p>
        </p:txBody>
      </p:sp>
      <p:sp>
        <p:nvSpPr>
          <p:cNvPr id="25" name="Segnaposto numero diapositiva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rtlCol="0"/>
          <a:lstStyle/>
          <a:p>
            <a:pPr rtl="0"/>
            <a:fld id="{B67B645E-C5E5-4727-B977-D372A0AA71D9}" type="slidenum">
              <a:rPr lang="it-IT" smtClean="0"/>
              <a:pPr rtl="0"/>
              <a:t>3</a:t>
            </a:fld>
            <a:endParaRPr lang="it-IT" dirty="0"/>
          </a:p>
        </p:txBody>
      </p:sp>
      <p:sp>
        <p:nvSpPr>
          <p:cNvPr id="3" name="Titolo 2">
            <a:extLst>
              <a:ext uri="{FF2B5EF4-FFF2-40B4-BE49-F238E27FC236}">
                <a16:creationId xmlns:a16="http://schemas.microsoft.com/office/drawing/2014/main" id="{7A663105-4B92-4F24-9DF6-58BB116E29FA}"/>
              </a:ext>
            </a:extLst>
          </p:cNvPr>
          <p:cNvSpPr>
            <a:spLocks noGrp="1"/>
          </p:cNvSpPr>
          <p:nvPr>
            <p:ph type="ctrTitle"/>
          </p:nvPr>
        </p:nvSpPr>
        <p:spPr bwMode="gray">
          <a:xfrm>
            <a:off x="7894482" y="1886573"/>
            <a:ext cx="3863221" cy="720000"/>
          </a:xfrm>
        </p:spPr>
        <p:txBody>
          <a:bodyPr rtlCol="0"/>
          <a:lstStyle/>
          <a:p>
            <a:pPr rtl="0"/>
            <a:r>
              <a:rPr lang="it-IT" dirty="0"/>
              <a:t>Il reato  di Istigazione al Suicidio </a:t>
            </a:r>
          </a:p>
        </p:txBody>
      </p:sp>
      <p:sp>
        <p:nvSpPr>
          <p:cNvPr id="4" name="Sottotitolo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139031" y="3484182"/>
            <a:ext cx="4806892" cy="1415429"/>
          </a:xfrm>
        </p:spPr>
        <p:txBody>
          <a:bodyPr rtlCol="0"/>
          <a:lstStyle/>
          <a:p>
            <a:pPr rtl="0"/>
            <a:r>
              <a:rPr lang="it-IT" dirty="0"/>
              <a:t>L’astratta possibilità di configurazione del reato </a:t>
            </a:r>
          </a:p>
          <a:p>
            <a:pPr rtl="0"/>
            <a:r>
              <a:rPr lang="it-IT" dirty="0"/>
              <a:t>tra responsabilità del ISP o del Social Network e il problema del parental control </a:t>
            </a:r>
          </a:p>
          <a:p>
            <a:pPr rtl="0"/>
            <a:endParaRPr lang="it-IT" dirty="0"/>
          </a:p>
          <a:p>
            <a:r>
              <a:rPr lang="it-IT" sz="1100" i="1" dirty="0"/>
              <a:t>L’imputato ha la facoltà, </a:t>
            </a:r>
            <a:r>
              <a:rPr lang="it-IT" sz="1100" b="1" i="1" dirty="0"/>
              <a:t>davanti</a:t>
            </a:r>
            <a:r>
              <a:rPr lang="it-IT" sz="1100" i="1" dirty="0"/>
              <a:t> al giudice, di interrogare o di far interrogare le persone che rendono dichiarazioni a suo carico</a:t>
            </a:r>
            <a:r>
              <a:rPr lang="it-IT" sz="1100" dirty="0"/>
              <a:t>” (art. 111, terzo comma, Cost.).</a:t>
            </a:r>
          </a:p>
          <a:p>
            <a:pPr rtl="0"/>
            <a:endParaRPr lang="it-IT" noProof="1"/>
          </a:p>
        </p:txBody>
      </p:sp>
    </p:spTree>
    <p:extLst>
      <p:ext uri="{BB962C8B-B14F-4D97-AF65-F5344CB8AC3E}">
        <p14:creationId xmlns:p14="http://schemas.microsoft.com/office/powerpoint/2010/main" val="212272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numero diapositiva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rtlCol="0"/>
          <a:lstStyle/>
          <a:p>
            <a:pPr rtl="0"/>
            <a:fld id="{B67B645E-C5E5-4727-B977-D372A0AA71D9}" type="slidenum">
              <a:rPr lang="it-IT" smtClean="0"/>
              <a:pPr rtl="0"/>
              <a:t>4</a:t>
            </a:fld>
            <a:endParaRPr lang="it-IT" dirty="0"/>
          </a:p>
        </p:txBody>
      </p:sp>
      <p:sp>
        <p:nvSpPr>
          <p:cNvPr id="3" name="Titolo 2">
            <a:extLst>
              <a:ext uri="{FF2B5EF4-FFF2-40B4-BE49-F238E27FC236}">
                <a16:creationId xmlns:a16="http://schemas.microsoft.com/office/drawing/2014/main" id="{7A663105-4B92-4F24-9DF6-58BB116E29FA}"/>
              </a:ext>
            </a:extLst>
          </p:cNvPr>
          <p:cNvSpPr>
            <a:spLocks noGrp="1"/>
          </p:cNvSpPr>
          <p:nvPr>
            <p:ph type="ctrTitle"/>
          </p:nvPr>
        </p:nvSpPr>
        <p:spPr bwMode="gray">
          <a:xfrm>
            <a:off x="7894482" y="1886573"/>
            <a:ext cx="3863221" cy="720000"/>
          </a:xfrm>
        </p:spPr>
        <p:txBody>
          <a:bodyPr rtlCol="0"/>
          <a:lstStyle/>
          <a:p>
            <a:pPr rtl="0"/>
            <a:r>
              <a:rPr lang="it-IT" dirty="0"/>
              <a:t>Il Caso Cantone</a:t>
            </a:r>
          </a:p>
        </p:txBody>
      </p:sp>
      <p:sp>
        <p:nvSpPr>
          <p:cNvPr id="4" name="Sottotitolo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0" y="3708115"/>
            <a:ext cx="4381707" cy="1415429"/>
          </a:xfrm>
        </p:spPr>
        <p:txBody>
          <a:bodyPr rtlCol="0"/>
          <a:lstStyle/>
          <a:p>
            <a:pPr rtl="0"/>
            <a:r>
              <a:rPr lang="it-IT" dirty="0"/>
              <a:t>Ipotesi di Istigazione al </a:t>
            </a:r>
          </a:p>
          <a:p>
            <a:r>
              <a:rPr lang="it-IT" sz="1100" i="1" dirty="0"/>
              <a:t>L’imputato ha la facoltà, </a:t>
            </a:r>
            <a:r>
              <a:rPr lang="it-IT" sz="1100" b="1" i="1" dirty="0"/>
              <a:t>davanti</a:t>
            </a:r>
            <a:r>
              <a:rPr lang="it-IT" sz="1100" i="1" dirty="0"/>
              <a:t> al giudice, di interrogare o di far interrogare le persone che rendono dichiarazioni a suo carico</a:t>
            </a:r>
            <a:r>
              <a:rPr lang="it-IT" sz="1100" dirty="0"/>
              <a:t>” (art. 111, terzo comma, Cost.).</a:t>
            </a:r>
          </a:p>
          <a:p>
            <a:pPr rtl="0"/>
            <a:endParaRPr lang="it-IT" noProof="1"/>
          </a:p>
        </p:txBody>
      </p:sp>
      <p:sp>
        <p:nvSpPr>
          <p:cNvPr id="7" name="Segnaposto testo 3">
            <a:extLst>
              <a:ext uri="{FF2B5EF4-FFF2-40B4-BE49-F238E27FC236}">
                <a16:creationId xmlns:a16="http://schemas.microsoft.com/office/drawing/2014/main" id="{A88EBB9A-4A64-4BC6-962F-222B53B6C1EC}"/>
              </a:ext>
            </a:extLst>
          </p:cNvPr>
          <p:cNvSpPr>
            <a:spLocks noGrp="1"/>
          </p:cNvSpPr>
          <p:nvPr>
            <p:ph idx="13"/>
          </p:nvPr>
        </p:nvSpPr>
        <p:spPr>
          <a:xfrm>
            <a:off x="469900" y="344488"/>
            <a:ext cx="5626100" cy="3891952"/>
          </a:xfrm>
        </p:spPr>
        <p:txBody>
          <a:bodyPr>
            <a:normAutofit fontScale="77500" lnSpcReduction="20000"/>
          </a:bodyPr>
          <a:lstStyle/>
          <a:p>
            <a:pPr marL="214313" indent="-214313">
              <a:lnSpc>
                <a:spcPct val="200000"/>
              </a:lnSpc>
              <a:buFont typeface="Arial" panose="020B0604020202020204" pitchFamily="34" charset="0"/>
              <a:buChar char="•"/>
            </a:pPr>
            <a:r>
              <a:rPr lang="it-IT" sz="1350" dirty="0">
                <a:latin typeface="Times New Roman" panose="02020603050405020304" pitchFamily="18" charset="0"/>
                <a:cs typeface="Times New Roman" panose="02020603050405020304" pitchFamily="18" charset="0"/>
              </a:rPr>
              <a:t>Sul tema si è pronunciato il Tribunale di Napoli Nord con ordinanza relativa al «caso madre» del </a:t>
            </a:r>
            <a:r>
              <a:rPr lang="it-IT" sz="1350" i="1" dirty="0" err="1">
                <a:latin typeface="Times New Roman" panose="02020603050405020304" pitchFamily="18" charset="0"/>
                <a:cs typeface="Times New Roman" panose="02020603050405020304" pitchFamily="18" charset="0"/>
              </a:rPr>
              <a:t>revenge</a:t>
            </a:r>
            <a:r>
              <a:rPr lang="it-IT" sz="1350" i="1" dirty="0">
                <a:latin typeface="Times New Roman" panose="02020603050405020304" pitchFamily="18" charset="0"/>
                <a:cs typeface="Times New Roman" panose="02020603050405020304" pitchFamily="18" charset="0"/>
              </a:rPr>
              <a:t> </a:t>
            </a:r>
            <a:r>
              <a:rPr lang="it-IT" sz="1350" i="1" dirty="0" err="1">
                <a:latin typeface="Times New Roman" panose="02020603050405020304" pitchFamily="18" charset="0"/>
                <a:cs typeface="Times New Roman" panose="02020603050405020304" pitchFamily="18" charset="0"/>
              </a:rPr>
              <a:t>porn</a:t>
            </a:r>
            <a:r>
              <a:rPr lang="it-IT" sz="1350" i="1" dirty="0">
                <a:latin typeface="Times New Roman" panose="02020603050405020304" pitchFamily="18" charset="0"/>
                <a:cs typeface="Times New Roman" panose="02020603050405020304" pitchFamily="18" charset="0"/>
              </a:rPr>
              <a:t> </a:t>
            </a:r>
            <a:r>
              <a:rPr lang="it-IT" sz="1350" dirty="0">
                <a:latin typeface="Times New Roman" panose="02020603050405020304" pitchFamily="18" charset="0"/>
                <a:cs typeface="Times New Roman" panose="02020603050405020304" pitchFamily="18" charset="0"/>
              </a:rPr>
              <a:t>in Italia, quello di Tiziana Cantone, morta suicida il 13 settembre 2019 a causa della diffusione virale di alcuni video in cui era stata ritratta in pose sessualmente esplicite.</a:t>
            </a:r>
          </a:p>
          <a:p>
            <a:pPr marL="214313" indent="-214313">
              <a:lnSpc>
                <a:spcPct val="200000"/>
              </a:lnSpc>
              <a:buFont typeface="Arial" panose="020B0604020202020204" pitchFamily="34" charset="0"/>
              <a:buChar char="•"/>
            </a:pPr>
            <a:r>
              <a:rPr lang="it-IT" sz="1350" dirty="0">
                <a:latin typeface="Times New Roman" panose="02020603050405020304" pitchFamily="18" charset="0"/>
                <a:cs typeface="Times New Roman" panose="02020603050405020304" pitchFamily="18" charset="0"/>
              </a:rPr>
              <a:t>La vicenda, tristemente nota, aveva ad oggetto la diffusione in rete, su </a:t>
            </a:r>
            <a:r>
              <a:rPr lang="it-IT" sz="1350" i="1" dirty="0" err="1">
                <a:latin typeface="Times New Roman" panose="02020603050405020304" pitchFamily="18" charset="0"/>
                <a:cs typeface="Times New Roman" panose="02020603050405020304" pitchFamily="18" charset="0"/>
              </a:rPr>
              <a:t>whatsapp</a:t>
            </a:r>
            <a:r>
              <a:rPr lang="it-IT" sz="1350" i="1" dirty="0">
                <a:latin typeface="Times New Roman" panose="02020603050405020304" pitchFamily="18" charset="0"/>
                <a:cs typeface="Times New Roman" panose="02020603050405020304" pitchFamily="18" charset="0"/>
              </a:rPr>
              <a:t> </a:t>
            </a:r>
            <a:r>
              <a:rPr lang="it-IT" sz="1350" dirty="0">
                <a:latin typeface="Times New Roman" panose="02020603050405020304" pitchFamily="18" charset="0"/>
                <a:cs typeface="Times New Roman" panose="02020603050405020304" pitchFamily="18" charset="0"/>
              </a:rPr>
              <a:t>e poi su </a:t>
            </a:r>
            <a:r>
              <a:rPr lang="it-IT" sz="1350" i="1" dirty="0">
                <a:latin typeface="Times New Roman" panose="02020603050405020304" pitchFamily="18" charset="0"/>
                <a:cs typeface="Times New Roman" panose="02020603050405020304" pitchFamily="18" charset="0"/>
              </a:rPr>
              <a:t>Facebook </a:t>
            </a:r>
            <a:r>
              <a:rPr lang="it-IT" sz="1350" dirty="0">
                <a:latin typeface="Times New Roman" panose="02020603050405020304" pitchFamily="18" charset="0"/>
                <a:cs typeface="Times New Roman" panose="02020603050405020304" pitchFamily="18" charset="0"/>
              </a:rPr>
              <a:t>di alcuni video hard della giovane donna, con una conseguente viralità che aveva portato alla diffusione incontrollata di tali contenuti.</a:t>
            </a:r>
          </a:p>
          <a:p>
            <a:pPr marL="214313" indent="-214313">
              <a:lnSpc>
                <a:spcPct val="200000"/>
              </a:lnSpc>
            </a:pPr>
            <a:r>
              <a:rPr lang="it-IT" sz="1400" dirty="0">
                <a:latin typeface="Times New Roman" panose="02020603050405020304" pitchFamily="18" charset="0"/>
                <a:cs typeface="Times New Roman" panose="02020603050405020304" pitchFamily="18" charset="0"/>
              </a:rPr>
              <a:t>Se il procedimento a carico degli amici che avrebbero condiviso il video si era concluso con una archiviazione, poiché in sede giudiziale non era emersa la prova che fossero stati i cinque ragazzi cui la vittima aveva inviato i video in un gruppo su </a:t>
            </a:r>
            <a:r>
              <a:rPr lang="it-IT" sz="1400" i="1" dirty="0" err="1">
                <a:latin typeface="Times New Roman" panose="02020603050405020304" pitchFamily="18" charset="0"/>
                <a:cs typeface="Times New Roman" panose="02020603050405020304" pitchFamily="18" charset="0"/>
              </a:rPr>
              <a:t>Whatsapp</a:t>
            </a:r>
            <a:r>
              <a:rPr lang="it-IT" sz="1400" dirty="0">
                <a:latin typeface="Times New Roman" panose="02020603050405020304" pitchFamily="18" charset="0"/>
                <a:cs typeface="Times New Roman" panose="02020603050405020304" pitchFamily="18" charset="0"/>
              </a:rPr>
              <a:t> , a divulgare sul Web le odiose immagini che avevano portato la trentunenne campana a togliersi la vita; il processo a carico dell’ex fidanzato, Sergio Di Palo, imputato per simulazione di reato, calunnia ed accesso abusivo a sistema informatico, è tuttora in corso.</a:t>
            </a:r>
          </a:p>
          <a:p>
            <a:pPr marL="214313" indent="-214313">
              <a:lnSpc>
                <a:spcPct val="200000"/>
              </a:lnSpc>
              <a:buFont typeface="Arial" panose="020B0604020202020204" pitchFamily="34" charset="0"/>
              <a:buChar char="•"/>
            </a:pPr>
            <a:endParaRPr lang="it-IT" sz="1350" dirty="0">
              <a:latin typeface="Times New Roman" panose="02020603050405020304" pitchFamily="18" charset="0"/>
              <a:cs typeface="Times New Roman" panose="02020603050405020304" pitchFamily="18" charset="0"/>
            </a:endParaRPr>
          </a:p>
          <a:p>
            <a:pPr>
              <a:lnSpc>
                <a:spcPct val="150000"/>
              </a:lnSpc>
            </a:pPr>
            <a:endParaRPr lang="it-IT" sz="1350" i="1" dirty="0">
              <a:latin typeface="Times New Roman" panose="02020603050405020304" pitchFamily="18" charset="0"/>
              <a:cs typeface="Times New Roman" panose="02020603050405020304" pitchFamily="18" charset="0"/>
            </a:endParaRPr>
          </a:p>
        </p:txBody>
      </p:sp>
      <p:pic>
        <p:nvPicPr>
          <p:cNvPr id="8" name="Picture 2" descr="Uccisa dal web', la vera storia di Tiziana Cantone: Era una ...">
            <a:extLst>
              <a:ext uri="{FF2B5EF4-FFF2-40B4-BE49-F238E27FC236}">
                <a16:creationId xmlns:a16="http://schemas.microsoft.com/office/drawing/2014/main" id="{5C5C84D8-13C0-49C4-9F91-53FF3EFC1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236440"/>
            <a:ext cx="2810313" cy="210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39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BED814-D1CE-47AE-A65A-699CC3DA880A}"/>
              </a:ext>
            </a:extLst>
          </p:cNvPr>
          <p:cNvSpPr>
            <a:spLocks noGrp="1"/>
          </p:cNvSpPr>
          <p:nvPr>
            <p:ph type="title"/>
          </p:nvPr>
        </p:nvSpPr>
        <p:spPr>
          <a:xfrm>
            <a:off x="2152650" y="1131094"/>
            <a:ext cx="7886700" cy="562958"/>
          </a:xfrm>
        </p:spPr>
        <p:txBody>
          <a:bodyPr>
            <a:normAutofit/>
          </a:bodyPr>
          <a:lstStyle/>
          <a:p>
            <a:r>
              <a:rPr lang="it-IT" sz="2400" dirty="0">
                <a:latin typeface="Times New Roman" panose="02020603050405020304" pitchFamily="18" charset="0"/>
                <a:cs typeface="Times New Roman" panose="02020603050405020304" pitchFamily="18" charset="0"/>
              </a:rPr>
              <a:t>La responsabilità dell’</a:t>
            </a:r>
            <a:r>
              <a:rPr lang="it-IT" sz="2400" i="1" dirty="0">
                <a:latin typeface="Times New Roman" panose="02020603050405020304" pitchFamily="18" charset="0"/>
                <a:cs typeface="Times New Roman" panose="02020603050405020304" pitchFamily="18" charset="0"/>
              </a:rPr>
              <a:t>hosting provider</a:t>
            </a:r>
            <a:endParaRPr lang="it-IT" sz="2400"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59DD4AC4-F710-4317-A512-CB08901F5CBA}"/>
              </a:ext>
            </a:extLst>
          </p:cNvPr>
          <p:cNvSpPr>
            <a:spLocks noGrp="1"/>
          </p:cNvSpPr>
          <p:nvPr>
            <p:ph idx="1"/>
          </p:nvPr>
        </p:nvSpPr>
        <p:spPr>
          <a:xfrm>
            <a:off x="2152650" y="1832471"/>
            <a:ext cx="7886700" cy="3938632"/>
          </a:xfrm>
        </p:spPr>
        <p:txBody>
          <a:bodyPr>
            <a:normAutofit fontScale="92500" lnSpcReduction="20000"/>
          </a:bodyPr>
          <a:lstStyle/>
          <a:p>
            <a:pPr>
              <a:lnSpc>
                <a:spcPct val="160000"/>
              </a:lnSpc>
            </a:pPr>
            <a:r>
              <a:rPr lang="it-IT" sz="1500" dirty="0">
                <a:latin typeface="Times New Roman" panose="02020603050405020304" pitchFamily="18" charset="0"/>
                <a:cs typeface="Times New Roman" panose="02020603050405020304" pitchFamily="18" charset="0"/>
              </a:rPr>
              <a:t>In particolare, l’ordinanza del Tribunale di Napoli Nord ha rappresentato un precedente di estrema rilevanza per tutti i casi di </a:t>
            </a:r>
            <a:r>
              <a:rPr lang="it-IT" sz="1500" i="1" dirty="0" err="1">
                <a:latin typeface="Times New Roman" panose="02020603050405020304" pitchFamily="18" charset="0"/>
                <a:cs typeface="Times New Roman" panose="02020603050405020304" pitchFamily="18" charset="0"/>
              </a:rPr>
              <a:t>revenge</a:t>
            </a:r>
            <a:r>
              <a:rPr lang="it-IT" sz="1500" i="1" dirty="0">
                <a:latin typeface="Times New Roman" panose="02020603050405020304" pitchFamily="18" charset="0"/>
                <a:cs typeface="Times New Roman" panose="02020603050405020304" pitchFamily="18" charset="0"/>
              </a:rPr>
              <a:t> </a:t>
            </a:r>
            <a:r>
              <a:rPr lang="it-IT" sz="1500" i="1" dirty="0" err="1">
                <a:latin typeface="Times New Roman" panose="02020603050405020304" pitchFamily="18" charset="0"/>
                <a:cs typeface="Times New Roman" panose="02020603050405020304" pitchFamily="18" charset="0"/>
              </a:rPr>
              <a:t>porn</a:t>
            </a:r>
            <a:r>
              <a:rPr lang="it-IT" sz="1500" i="1" dirty="0">
                <a:latin typeface="Times New Roman" panose="02020603050405020304" pitchFamily="18" charset="0"/>
                <a:cs typeface="Times New Roman" panose="02020603050405020304" pitchFamily="18" charset="0"/>
              </a:rPr>
              <a:t> </a:t>
            </a:r>
            <a:r>
              <a:rPr lang="it-IT" sz="1500" dirty="0">
                <a:latin typeface="Times New Roman" panose="02020603050405020304" pitchFamily="18" charset="0"/>
                <a:cs typeface="Times New Roman" panose="02020603050405020304" pitchFamily="18" charset="0"/>
              </a:rPr>
              <a:t>su internet e ha chiarito il ruolo e i compiti dell</a:t>
            </a:r>
            <a:r>
              <a:rPr lang="it-IT" sz="1500" i="1" dirty="0">
                <a:latin typeface="Times New Roman" panose="02020603050405020304" pitchFamily="18" charset="0"/>
                <a:cs typeface="Times New Roman" panose="02020603050405020304" pitchFamily="18" charset="0"/>
              </a:rPr>
              <a:t>’hosting provider.</a:t>
            </a:r>
          </a:p>
          <a:p>
            <a:pPr>
              <a:lnSpc>
                <a:spcPct val="160000"/>
              </a:lnSpc>
            </a:pPr>
            <a:r>
              <a:rPr lang="it-IT" sz="1500" dirty="0">
                <a:latin typeface="Times New Roman" panose="02020603050405020304" pitchFamily="18" charset="0"/>
                <a:cs typeface="Times New Roman" panose="02020603050405020304" pitchFamily="18" charset="0"/>
              </a:rPr>
              <a:t>La vittima aveva ottenuto dal Tribunale un provvedimento d’urgenza al fine di bloccare la pubblicazione dei contenuti e chiederne contestualmente la rimozione.</a:t>
            </a:r>
          </a:p>
          <a:p>
            <a:pPr>
              <a:lnSpc>
                <a:spcPct val="160000"/>
              </a:lnSpc>
            </a:pPr>
            <a:r>
              <a:rPr lang="it-IT" sz="1500" dirty="0">
                <a:latin typeface="Times New Roman" panose="02020603050405020304" pitchFamily="18" charset="0"/>
                <a:cs typeface="Times New Roman" panose="02020603050405020304" pitchFamily="18" charset="0"/>
              </a:rPr>
              <a:t>Di fronte all’ordinanza con cui l’organo giudicante aveva deciso di accogliere la richiesta, </a:t>
            </a:r>
            <a:r>
              <a:rPr lang="it-IT" sz="1500" i="1" dirty="0">
                <a:latin typeface="Times New Roman" panose="02020603050405020304" pitchFamily="18" charset="0"/>
                <a:cs typeface="Times New Roman" panose="02020603050405020304" pitchFamily="18" charset="0"/>
              </a:rPr>
              <a:t>Facebook </a:t>
            </a:r>
            <a:r>
              <a:rPr lang="it-IT" sz="1500" dirty="0">
                <a:latin typeface="Times New Roman" panose="02020603050405020304" pitchFamily="18" charset="0"/>
                <a:cs typeface="Times New Roman" panose="02020603050405020304" pitchFamily="18" charset="0"/>
              </a:rPr>
              <a:t>si era opposta sostenendo l’inesistenza di un obbligo di rimozione in difetto di un preventivo ordine da parte delle autorità competenti, sostenendo, inoltre, l’eccessiva gravosità dell’onere di monitorare e rimuovere ogni post contenente le immagini della vittima campana. </a:t>
            </a:r>
          </a:p>
          <a:p>
            <a:pPr>
              <a:lnSpc>
                <a:spcPct val="160000"/>
              </a:lnSpc>
            </a:pPr>
            <a:r>
              <a:rPr lang="it-IT" sz="1500" dirty="0">
                <a:latin typeface="Times New Roman" panose="02020603050405020304" pitchFamily="18" charset="0"/>
                <a:cs typeface="Times New Roman" panose="02020603050405020304" pitchFamily="18" charset="0"/>
              </a:rPr>
              <a:t>Il Tribunale, pur confermando l’inesistenza di un generale obbligo di sorveglianza ovvero l’obbligo di ricercare attivamente elementi che indichino la presenza di attività illecite, </a:t>
            </a:r>
            <a:r>
              <a:rPr lang="it-IT" sz="1500" b="1" dirty="0">
                <a:latin typeface="Times New Roman" panose="02020603050405020304" pitchFamily="18" charset="0"/>
                <a:cs typeface="Times New Roman" panose="02020603050405020304" pitchFamily="18" charset="0"/>
              </a:rPr>
              <a:t>ha ritenuto sussistente l’attività del </a:t>
            </a:r>
            <a:r>
              <a:rPr lang="it-IT" sz="1500" b="1" i="1" dirty="0">
                <a:latin typeface="Times New Roman" panose="02020603050405020304" pitchFamily="18" charset="0"/>
                <a:cs typeface="Times New Roman" panose="02020603050405020304" pitchFamily="18" charset="0"/>
              </a:rPr>
              <a:t>provider</a:t>
            </a:r>
            <a:r>
              <a:rPr lang="it-IT" sz="1500" b="1" dirty="0">
                <a:latin typeface="Times New Roman" panose="02020603050405020304" pitchFamily="18" charset="0"/>
                <a:cs typeface="Times New Roman" panose="02020603050405020304" pitchFamily="18" charset="0"/>
              </a:rPr>
              <a:t> che sia venuto a conoscenza del fatto che l’informazione è illecita e non si sia attivato per impedire l’ulteriore diffusione della stessa</a:t>
            </a:r>
            <a:endParaRPr lang="it-IT"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99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604007" y="344148"/>
            <a:ext cx="5587068" cy="1971213"/>
          </a:xfrm>
        </p:spPr>
        <p:txBody>
          <a:bodyPr rtlCol="0"/>
          <a:lstStyle/>
          <a:p>
            <a:r>
              <a:rPr lang="it-IT" sz="1600" dirty="0"/>
              <a:t>La vicenda riguarda i rapporti intrattenuti dall'indagato con una minore nell'ambito della partecipazione di entrambi ad un "gioco" noto con il nome di "Blue </a:t>
            </a:r>
            <a:r>
              <a:rPr lang="it-IT" sz="1600" dirty="0" err="1"/>
              <a:t>Whale</a:t>
            </a:r>
            <a:r>
              <a:rPr lang="it-IT" sz="1600" dirty="0"/>
              <a:t> Challenge", nell'esecuzione del quale il B. ha inviato alla suddetta minore messaggi telefonici ritenuti integranti i reati in contestazione, tra cui uno in cui le intimava: "manda audio in cui dici </a:t>
            </a:r>
            <a:r>
              <a:rPr lang="it-IT" sz="1600" dirty="0" err="1"/>
              <a:t>ke</a:t>
            </a:r>
            <a:r>
              <a:rPr lang="it-IT" sz="1600" dirty="0"/>
              <a:t> sei mia schiava e della vita non ti importa niente e me la consegni".</a:t>
            </a:r>
          </a:p>
          <a:p>
            <a:endParaRPr lang="it-IT" sz="1600" dirty="0"/>
          </a:p>
          <a:p>
            <a:pPr algn="l"/>
            <a:r>
              <a:rPr lang="it-IT" sz="1600" b="0" i="0" dirty="0">
                <a:solidFill>
                  <a:srgbClr val="4A4A4A"/>
                </a:solidFill>
                <a:effectLst/>
                <a:latin typeface="Open Sans"/>
              </a:rPr>
              <a:t>La soglia di rilevanza penale individuata dalla legge in corrispondenza della consumazione dell'evento meno grave impone quindi di escludere la punibilità del tentativo, dato che, per l'appunto, non è punibile neppure il più grave fatto dell'istigazione seguita da suicidio mancato da cui deriva una lesione lieve o lievissima.</a:t>
            </a:r>
            <a:br>
              <a:rPr lang="it-IT" sz="2800" dirty="0"/>
            </a:br>
            <a:r>
              <a:rPr lang="it-IT" sz="2800" dirty="0"/>
              <a:t>. </a:t>
            </a:r>
          </a:p>
          <a:p>
            <a:pPr algn="l"/>
            <a:r>
              <a:rPr lang="it-IT" sz="1600" b="0" i="0" dirty="0">
                <a:solidFill>
                  <a:srgbClr val="4A4A4A"/>
                </a:solidFill>
                <a:effectLst/>
                <a:latin typeface="Open Sans"/>
              </a:rPr>
              <a:t>i giudici del riesame hanno ritenuto la condotta attribuita all'indagato astrattamente riconducibile anche alla fattispecie di adescamento di minorenni di cui all'</a:t>
            </a:r>
            <a:r>
              <a:rPr lang="it-IT" sz="1600" u="none" strike="noStrike" dirty="0">
                <a:solidFill>
                  <a:srgbClr val="F28B61"/>
                </a:solidFill>
                <a:effectLst/>
                <a:hlinkClick r:id="rId3"/>
              </a:rPr>
              <a:t>art. 609 - </a:t>
            </a:r>
            <a:r>
              <a:rPr lang="it-IT" sz="1600" u="none" strike="noStrike" dirty="0" err="1">
                <a:solidFill>
                  <a:srgbClr val="F28B61"/>
                </a:solidFill>
                <a:effectLst/>
                <a:hlinkClick r:id="rId3"/>
              </a:rPr>
              <a:t>undecies</a:t>
            </a:r>
            <a:r>
              <a:rPr lang="it-IT" sz="1600" u="none" strike="noStrike" dirty="0">
                <a:solidFill>
                  <a:srgbClr val="F28B61"/>
                </a:solidFill>
                <a:effectLst/>
                <a:hlinkClick r:id="rId3"/>
              </a:rPr>
              <a:t> </a:t>
            </a:r>
            <a:r>
              <a:rPr lang="it-IT" sz="1600" u="none" strike="noStrike" dirty="0" err="1">
                <a:solidFill>
                  <a:srgbClr val="F28B61"/>
                </a:solidFill>
                <a:effectLst/>
                <a:hlinkClick r:id="rId3"/>
              </a:rPr>
              <a:t>c.p</a:t>
            </a:r>
            <a:endParaRPr lang="it-IT" sz="1600" u="none" strike="noStrike" dirty="0">
              <a:solidFill>
                <a:srgbClr val="F28B61"/>
              </a:solidFill>
              <a:effectLst/>
            </a:endParaRPr>
          </a:p>
          <a:p>
            <a:pPr algn="l"/>
            <a:endParaRPr lang="it-IT" sz="1600" dirty="0">
              <a:solidFill>
                <a:srgbClr val="F28B61"/>
              </a:solidFill>
            </a:endParaRPr>
          </a:p>
          <a:p>
            <a:pPr algn="l"/>
            <a:r>
              <a:rPr lang="it-IT" sz="1600" b="0" i="1" dirty="0">
                <a:solidFill>
                  <a:srgbClr val="000000"/>
                </a:solidFill>
                <a:effectLst/>
                <a:latin typeface="Open Sans"/>
              </a:rPr>
              <a:t>Le c.d. “condotte </a:t>
            </a:r>
            <a:r>
              <a:rPr lang="it-IT" sz="1600" b="0" i="1" dirty="0" err="1">
                <a:solidFill>
                  <a:srgbClr val="000000"/>
                </a:solidFill>
                <a:effectLst/>
                <a:latin typeface="Open Sans"/>
              </a:rPr>
              <a:t>child</a:t>
            </a:r>
            <a:r>
              <a:rPr lang="it-IT" sz="1600" b="0" i="1" dirty="0">
                <a:solidFill>
                  <a:srgbClr val="000000"/>
                </a:solidFill>
                <a:effectLst/>
                <a:latin typeface="Open Sans"/>
              </a:rPr>
              <a:t> grooming”</a:t>
            </a:r>
            <a:r>
              <a:rPr lang="it-IT" sz="1600" b="0" i="0" dirty="0">
                <a:solidFill>
                  <a:srgbClr val="000000"/>
                </a:solidFill>
                <a:effectLst/>
                <a:latin typeface="Open Sans"/>
              </a:rPr>
              <a:t> sono diffuse soprattutto nei paesi informatizzati e vengono realizzate mediante tecniche di manipolazione psicologica atte ad indebolire le volontà della vittima e creare un rapporto di confidenza con l’adescatore per fini di sfruttamento o abuso</a:t>
            </a:r>
          </a:p>
          <a:p>
            <a:pPr algn="l"/>
            <a:endParaRPr lang="it-IT" sz="1600" dirty="0">
              <a:solidFill>
                <a:srgbClr val="000000"/>
              </a:solidFill>
              <a:latin typeface="Open Sans"/>
            </a:endParaRPr>
          </a:p>
          <a:p>
            <a:pPr algn="l"/>
            <a:r>
              <a:rPr lang="it-IT" sz="1600" b="0" i="1" dirty="0" err="1">
                <a:solidFill>
                  <a:srgbClr val="000000"/>
                </a:solidFill>
                <a:effectLst/>
                <a:latin typeface="Open Sans"/>
              </a:rPr>
              <a:t>lsiasi</a:t>
            </a:r>
            <a:r>
              <a:rPr lang="it-IT" sz="1600" b="0" i="1" dirty="0">
                <a:solidFill>
                  <a:srgbClr val="000000"/>
                </a:solidFill>
                <a:effectLst/>
                <a:latin typeface="Open Sans"/>
              </a:rPr>
              <a:t> atto volto a carpire la fiducia del minore attraverso </a:t>
            </a:r>
            <a:r>
              <a:rPr lang="it-IT" sz="1600" b="1" i="1" dirty="0">
                <a:solidFill>
                  <a:srgbClr val="000000"/>
                </a:solidFill>
                <a:effectLst/>
                <a:latin typeface="Open Sans"/>
              </a:rPr>
              <a:t>artifici</a:t>
            </a:r>
            <a:r>
              <a:rPr lang="it-IT" sz="1600" b="0" i="1" dirty="0">
                <a:solidFill>
                  <a:srgbClr val="000000"/>
                </a:solidFill>
                <a:effectLst/>
                <a:latin typeface="Open Sans"/>
              </a:rPr>
              <a:t>,</a:t>
            </a:r>
            <a:r>
              <a:rPr lang="it-IT" sz="1600" b="1" i="1" dirty="0">
                <a:solidFill>
                  <a:srgbClr val="000000"/>
                </a:solidFill>
                <a:effectLst/>
                <a:latin typeface="Open Sans"/>
              </a:rPr>
              <a:t> lusinghe </a:t>
            </a:r>
            <a:r>
              <a:rPr lang="it-IT" sz="1600" b="0" i="1" dirty="0">
                <a:solidFill>
                  <a:srgbClr val="000000"/>
                </a:solidFill>
                <a:effectLst/>
                <a:latin typeface="Open Sans"/>
              </a:rPr>
              <a:t>o</a:t>
            </a:r>
            <a:r>
              <a:rPr lang="it-IT" sz="1600" b="1" i="1" dirty="0">
                <a:solidFill>
                  <a:srgbClr val="000000"/>
                </a:solidFill>
                <a:effectLst/>
                <a:latin typeface="Open Sans"/>
              </a:rPr>
              <a:t> minacce</a:t>
            </a:r>
            <a:r>
              <a:rPr lang="it-IT" sz="1600" b="0" i="1" dirty="0">
                <a:solidFill>
                  <a:srgbClr val="000000"/>
                </a:solidFill>
                <a:effectLst/>
                <a:latin typeface="Open Sans"/>
              </a:rPr>
              <a:t>, posti in essere anche mediante l’utilizzo della rete internet o di altre reti o mezzi di comunicazione.</a:t>
            </a:r>
            <a:endParaRPr lang="it-IT" sz="1600" dirty="0">
              <a:solidFill>
                <a:srgbClr val="F28B61"/>
              </a:solidFill>
            </a:endParaRPr>
          </a:p>
        </p:txBody>
      </p:sp>
      <p:sp>
        <p:nvSpPr>
          <p:cNvPr id="25" name="Segnaposto numero diapositiva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rtlCol="0"/>
          <a:lstStyle/>
          <a:p>
            <a:pPr rtl="0"/>
            <a:fld id="{B67B645E-C5E5-4727-B977-D372A0AA71D9}" type="slidenum">
              <a:rPr lang="it-IT" smtClean="0"/>
              <a:pPr rtl="0"/>
              <a:t>6</a:t>
            </a:fld>
            <a:endParaRPr lang="it-IT" dirty="0"/>
          </a:p>
        </p:txBody>
      </p:sp>
      <p:sp>
        <p:nvSpPr>
          <p:cNvPr id="3" name="Titolo 2">
            <a:extLst>
              <a:ext uri="{FF2B5EF4-FFF2-40B4-BE49-F238E27FC236}">
                <a16:creationId xmlns:a16="http://schemas.microsoft.com/office/drawing/2014/main" id="{7A663105-4B92-4F24-9DF6-58BB116E29FA}"/>
              </a:ext>
            </a:extLst>
          </p:cNvPr>
          <p:cNvSpPr>
            <a:spLocks noGrp="1"/>
          </p:cNvSpPr>
          <p:nvPr>
            <p:ph type="ctrTitle"/>
          </p:nvPr>
        </p:nvSpPr>
        <p:spPr bwMode="gray">
          <a:xfrm>
            <a:off x="7477391" y="4604605"/>
            <a:ext cx="3881303" cy="720000"/>
          </a:xfrm>
        </p:spPr>
        <p:txBody>
          <a:bodyPr rtlCol="0"/>
          <a:lstStyle/>
          <a:p>
            <a:pPr rtl="0"/>
            <a:r>
              <a:rPr lang="it-IT" dirty="0"/>
              <a:t>Sentenza Cassazione  Penale 57503/2017</a:t>
            </a:r>
            <a:br>
              <a:rPr lang="it-IT" dirty="0"/>
            </a:br>
            <a:br>
              <a:rPr lang="it-IT" dirty="0"/>
            </a:br>
            <a:r>
              <a:rPr lang="it-IT" dirty="0"/>
              <a:t>Non c’è  istigazione al Suicidio</a:t>
            </a:r>
          </a:p>
        </p:txBody>
      </p:sp>
      <p:sp>
        <p:nvSpPr>
          <p:cNvPr id="4" name="Sottotitolo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0" y="3708115"/>
            <a:ext cx="4381707" cy="1415429"/>
          </a:xfrm>
        </p:spPr>
        <p:txBody>
          <a:bodyPr rtlCol="0"/>
          <a:lstStyle/>
          <a:p>
            <a:pPr rtl="0"/>
            <a:endParaRPr lang="it-IT" dirty="0"/>
          </a:p>
          <a:p>
            <a:pPr rtl="0"/>
            <a:endParaRPr lang="it-IT" noProof="1"/>
          </a:p>
        </p:txBody>
      </p:sp>
      <p:sp>
        <p:nvSpPr>
          <p:cNvPr id="7" name="Rettangolo 6">
            <a:extLst>
              <a:ext uri="{FF2B5EF4-FFF2-40B4-BE49-F238E27FC236}">
                <a16:creationId xmlns:a16="http://schemas.microsoft.com/office/drawing/2014/main" id="{32869C7F-C210-41AE-A535-8B95B4DA3641}"/>
              </a:ext>
            </a:extLst>
          </p:cNvPr>
          <p:cNvSpPr/>
          <p:nvPr/>
        </p:nvSpPr>
        <p:spPr>
          <a:xfrm>
            <a:off x="10781488" y="6388378"/>
            <a:ext cx="838899" cy="288000"/>
          </a:xfrm>
          <a:prstGeom prst="rect">
            <a:avLst/>
          </a:prstGeom>
          <a:solidFill>
            <a:schemeClr val="bg1"/>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solidFill>
            </a:endParaRPr>
          </a:p>
        </p:txBody>
      </p:sp>
    </p:spTree>
    <p:extLst>
      <p:ext uri="{BB962C8B-B14F-4D97-AF65-F5344CB8AC3E}">
        <p14:creationId xmlns:p14="http://schemas.microsoft.com/office/powerpoint/2010/main" val="6671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1D5F34C1-576F-4BF7-8C9C-D507F213AE68}"/>
              </a:ext>
            </a:extLst>
          </p:cNvPr>
          <p:cNvSpPr>
            <a:spLocks noGrp="1"/>
          </p:cNvSpPr>
          <p:nvPr>
            <p:ph type="body" sz="quarter" idx="17"/>
          </p:nvPr>
        </p:nvSpPr>
        <p:spPr>
          <a:xfrm>
            <a:off x="462864" y="4020144"/>
            <a:ext cx="1620000" cy="360000"/>
          </a:xfrm>
        </p:spPr>
        <p:txBody>
          <a:bodyPr rtlCol="0"/>
          <a:lstStyle/>
          <a:p>
            <a:pPr rtl="0"/>
            <a:r>
              <a:rPr lang="it-IT" dirty="0"/>
              <a:t>ART. 603 C.P.</a:t>
            </a:r>
          </a:p>
        </p:txBody>
      </p:sp>
      <p:sp>
        <p:nvSpPr>
          <p:cNvPr id="7" name="Segnaposto testo 6">
            <a:extLst>
              <a:ext uri="{FF2B5EF4-FFF2-40B4-BE49-F238E27FC236}">
                <a16:creationId xmlns:a16="http://schemas.microsoft.com/office/drawing/2014/main" id="{FBE93992-F65E-48D7-971D-FA51E969BEFE}"/>
              </a:ext>
            </a:extLst>
          </p:cNvPr>
          <p:cNvSpPr>
            <a:spLocks noGrp="1"/>
          </p:cNvSpPr>
          <p:nvPr>
            <p:ph type="body" sz="quarter" idx="18"/>
          </p:nvPr>
        </p:nvSpPr>
        <p:spPr>
          <a:xfrm>
            <a:off x="282209" y="4380144"/>
            <a:ext cx="1620000" cy="720000"/>
          </a:xfrm>
        </p:spPr>
        <p:txBody>
          <a:bodyPr rtlCol="0"/>
          <a:lstStyle/>
          <a:p>
            <a:r>
              <a:rPr lang="it-IT" sz="1200" dirty="0"/>
              <a:t> </a:t>
            </a:r>
            <a:r>
              <a:rPr lang="it-IT" sz="1200" b="0" i="0" dirty="0">
                <a:solidFill>
                  <a:srgbClr val="424242"/>
                </a:solidFill>
                <a:effectLst/>
                <a:latin typeface="Roboto"/>
              </a:rPr>
              <a:t>’abrogato articolo 603 del c.p., rubricato «Plagio», recitava: «Chiunque sottopone una persona al proprio potere, in modo da ridurla in totale stato di soggezione, è punito con la reclusione da cinque a quindici anni».</a:t>
            </a:r>
            <a:endParaRPr lang="it-IT" sz="1200" dirty="0"/>
          </a:p>
        </p:txBody>
      </p:sp>
      <p:sp>
        <p:nvSpPr>
          <p:cNvPr id="8" name="Segnaposto testo 7">
            <a:extLst>
              <a:ext uri="{FF2B5EF4-FFF2-40B4-BE49-F238E27FC236}">
                <a16:creationId xmlns:a16="http://schemas.microsoft.com/office/drawing/2014/main" id="{8CB0B4A0-79F2-4CB5-BBB6-FEEBD8465250}"/>
              </a:ext>
            </a:extLst>
          </p:cNvPr>
          <p:cNvSpPr>
            <a:spLocks noGrp="1"/>
          </p:cNvSpPr>
          <p:nvPr>
            <p:ph type="body" sz="quarter" idx="33"/>
          </p:nvPr>
        </p:nvSpPr>
        <p:spPr/>
        <p:txBody>
          <a:bodyPr rtlCol="0"/>
          <a:lstStyle/>
          <a:p>
            <a:pPr rtl="0"/>
            <a:r>
              <a:rPr lang="it-IT" dirty="0"/>
              <a:t>ART. 613 BIS  C.P.</a:t>
            </a:r>
          </a:p>
        </p:txBody>
      </p:sp>
      <p:pic>
        <p:nvPicPr>
          <p:cNvPr id="31" name="Segnaposto immagine 30" descr="Monete">
            <a:extLst>
              <a:ext uri="{FF2B5EF4-FFF2-40B4-BE49-F238E27FC236}">
                <a16:creationId xmlns:a16="http://schemas.microsoft.com/office/drawing/2014/main" id="{A1AA205C-54CC-4A28-9B43-520D5A97DD74}"/>
              </a:ext>
            </a:extLst>
          </p:cNvPr>
          <p:cNvPicPr>
            <a:picLocks noGrp="1" noChangeAspect="1"/>
          </p:cNvPicPr>
          <p:nvPr>
            <p:ph type="pic" sz="quarter" idx="48"/>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sp>
        <p:nvSpPr>
          <p:cNvPr id="3" name="Titolo 2">
            <a:extLst>
              <a:ext uri="{FF2B5EF4-FFF2-40B4-BE49-F238E27FC236}">
                <a16:creationId xmlns:a16="http://schemas.microsoft.com/office/drawing/2014/main" id="{87C2AC9A-0FD0-4DA8-99B4-C440A1D15DA4}"/>
              </a:ext>
            </a:extLst>
          </p:cNvPr>
          <p:cNvSpPr>
            <a:spLocks noGrp="1"/>
          </p:cNvSpPr>
          <p:nvPr>
            <p:ph type="ctrTitle"/>
          </p:nvPr>
        </p:nvSpPr>
        <p:spPr bwMode="gray"/>
        <p:txBody>
          <a:bodyPr rtlCol="0"/>
          <a:lstStyle/>
          <a:p>
            <a:pPr rtl="0"/>
            <a:r>
              <a:rPr lang="it-IT" dirty="0"/>
              <a:t>IPOTESI DI REATO</a:t>
            </a:r>
          </a:p>
        </p:txBody>
      </p:sp>
      <p:sp>
        <p:nvSpPr>
          <p:cNvPr id="4" name="Sottotitolo 3">
            <a:extLst>
              <a:ext uri="{FF2B5EF4-FFF2-40B4-BE49-F238E27FC236}">
                <a16:creationId xmlns:a16="http://schemas.microsoft.com/office/drawing/2014/main" id="{F28FED25-4DDC-4D72-A54E-3E227B420317}"/>
              </a:ext>
            </a:extLst>
          </p:cNvPr>
          <p:cNvSpPr>
            <a:spLocks noGrp="1"/>
          </p:cNvSpPr>
          <p:nvPr>
            <p:ph type="subTitle" idx="1"/>
          </p:nvPr>
        </p:nvSpPr>
        <p:spPr bwMode="gray"/>
        <p:txBody>
          <a:bodyPr rtlCol="0"/>
          <a:lstStyle/>
          <a:p>
            <a:pPr rtl="0"/>
            <a:endParaRPr lang="it-IT" i="1" noProof="1"/>
          </a:p>
        </p:txBody>
      </p:sp>
      <p:sp>
        <p:nvSpPr>
          <p:cNvPr id="88" name="Segnaposto numero diapositiva 87">
            <a:extLst>
              <a:ext uri="{FF2B5EF4-FFF2-40B4-BE49-F238E27FC236}">
                <a16:creationId xmlns:a16="http://schemas.microsoft.com/office/drawing/2014/main" id="{FAFF03E5-FC39-4375-8BD9-53A0FD781CB7}"/>
              </a:ext>
            </a:extLst>
          </p:cNvPr>
          <p:cNvSpPr>
            <a:spLocks noGrp="1"/>
          </p:cNvSpPr>
          <p:nvPr>
            <p:ph type="sldNum" sz="quarter" idx="50"/>
          </p:nvPr>
        </p:nvSpPr>
        <p:spPr/>
        <p:txBody>
          <a:bodyPr rtlCol="0"/>
          <a:lstStyle/>
          <a:p>
            <a:pPr algn="ctr" rtl="0"/>
            <a:fld id="{B67B645E-C5E5-4727-B977-D372A0AA71D9}" type="slidenum">
              <a:rPr lang="it-IT" smtClean="0"/>
              <a:pPr algn="ctr" rtl="0"/>
              <a:t>7</a:t>
            </a:fld>
            <a:endParaRPr lang="it-IT" dirty="0"/>
          </a:p>
        </p:txBody>
      </p:sp>
      <p:sp>
        <p:nvSpPr>
          <p:cNvPr id="5" name="Segnaposto immagine 4">
            <a:extLst>
              <a:ext uri="{FF2B5EF4-FFF2-40B4-BE49-F238E27FC236}">
                <a16:creationId xmlns:a16="http://schemas.microsoft.com/office/drawing/2014/main" id="{ABDCF54E-5937-4416-AEF5-D10BF2045F9E}"/>
              </a:ext>
            </a:extLst>
          </p:cNvPr>
          <p:cNvSpPr>
            <a:spLocks noGrp="1"/>
          </p:cNvSpPr>
          <p:nvPr>
            <p:ph type="pic" sz="quarter" idx="45"/>
          </p:nvPr>
        </p:nvSpPr>
        <p:spPr/>
      </p:sp>
      <p:sp>
        <p:nvSpPr>
          <p:cNvPr id="13" name="Segnaposto immagine 12">
            <a:extLst>
              <a:ext uri="{FF2B5EF4-FFF2-40B4-BE49-F238E27FC236}">
                <a16:creationId xmlns:a16="http://schemas.microsoft.com/office/drawing/2014/main" id="{E9C847B2-AC3F-4884-8140-DE048E0485FD}"/>
              </a:ext>
            </a:extLst>
          </p:cNvPr>
          <p:cNvSpPr>
            <a:spLocks noGrp="1"/>
          </p:cNvSpPr>
          <p:nvPr>
            <p:ph type="pic" sz="quarter" idx="47"/>
          </p:nvPr>
        </p:nvSpPr>
        <p:spPr/>
      </p:sp>
      <p:sp>
        <p:nvSpPr>
          <p:cNvPr id="15" name="Segnaposto testo 14">
            <a:extLst>
              <a:ext uri="{FF2B5EF4-FFF2-40B4-BE49-F238E27FC236}">
                <a16:creationId xmlns:a16="http://schemas.microsoft.com/office/drawing/2014/main" id="{7F3F49FA-5FA9-4CEF-A6CF-583B2304D18A}"/>
              </a:ext>
            </a:extLst>
          </p:cNvPr>
          <p:cNvSpPr>
            <a:spLocks noGrp="1"/>
          </p:cNvSpPr>
          <p:nvPr>
            <p:ph type="body" sz="quarter" idx="34"/>
          </p:nvPr>
        </p:nvSpPr>
        <p:spPr>
          <a:xfrm>
            <a:off x="2361323" y="4421907"/>
            <a:ext cx="6606508" cy="720000"/>
          </a:xfrm>
        </p:spPr>
        <p:txBody>
          <a:bodyPr/>
          <a:lstStyle/>
          <a:p>
            <a:r>
              <a:rPr lang="it-IT" b="0" i="0" dirty="0">
                <a:solidFill>
                  <a:srgbClr val="FF0000"/>
                </a:solidFill>
                <a:effectLst/>
                <a:latin typeface="Roboto"/>
              </a:rPr>
              <a:t>’articolo 613-bis, rubricato «Manipolazione mentale», avrebbe previsto quanto segue: «Salvo che il fatto costituisca più grave reato, chiunque mediante tecniche di condizionamento della personalità o di suggestione praticate con mezzi materiali o psicologici, pone taluno in uno stato di soggezione continuativa tale da escludere o da limitare grandemente la libertà di autodeterminazione è punito con la reclusione da due a sei anni. Se il fatto è commesso nell’ambito di un gruppo che promuove o pratica attività finalizzate a creare o sfruttare la dipendenza psicologica o fisica delle persone che vi partecipano, ovvero se il colpevole ha agito al fine di commettere un reato, le pene di cui al primo comma sono aumentate da un terzo alla metà». Per maggiori approfondimenti, cfr. Camera dei Deputati n. 190, </a:t>
            </a:r>
            <a:r>
              <a:rPr lang="it-IT" b="0" i="1" dirty="0">
                <a:solidFill>
                  <a:srgbClr val="FF0000"/>
                </a:solidFill>
                <a:effectLst/>
                <a:latin typeface="Roboto"/>
              </a:rPr>
              <a:t>Introduzione dell’articolo 613-bis del codice penale, concernente il reato di manipolazione mentale</a:t>
            </a:r>
            <a:r>
              <a:rPr lang="it-IT" b="0" i="0" dirty="0">
                <a:solidFill>
                  <a:srgbClr val="FF0000"/>
                </a:solidFill>
                <a:effectLst/>
                <a:latin typeface="Roboto"/>
              </a:rPr>
              <a:t>, proposta di legge d’iniziativa del deputato Pino Pisicchio, 15 marzo 2013.</a:t>
            </a:r>
            <a:endParaRPr lang="it-IT" dirty="0">
              <a:solidFill>
                <a:srgbClr val="FF0000"/>
              </a:solidFill>
            </a:endParaRPr>
          </a:p>
        </p:txBody>
      </p:sp>
    </p:spTree>
    <p:extLst>
      <p:ext uri="{BB962C8B-B14F-4D97-AF65-F5344CB8AC3E}">
        <p14:creationId xmlns:p14="http://schemas.microsoft.com/office/powerpoint/2010/main" val="120936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604007" y="344148"/>
            <a:ext cx="5587068" cy="1971213"/>
          </a:xfrm>
        </p:spPr>
        <p:txBody>
          <a:bodyPr rtlCol="0"/>
          <a:lstStyle/>
          <a:p>
            <a:r>
              <a:rPr lang="it-IT" b="0" i="0" dirty="0">
                <a:solidFill>
                  <a:srgbClr val="0F0F0F"/>
                </a:solidFill>
                <a:effectLst/>
                <a:latin typeface="sole_text"/>
              </a:rPr>
              <a:t>I contenuti sui telefoni cellulari dei figli adolescenti devono essere costantemente supervisionati da entrambi i genitori, per evitare che condividano filmati non adatti all’età e alla loro educazione. La stessa regola vale per l’uso dei computer, a cui si dovranno applicare i dispositivi di filtro, soprattutto quando i figli hanno manifestato condotte imprudenti e ingenue</a:t>
            </a:r>
          </a:p>
          <a:p>
            <a:pPr algn="l"/>
            <a:endParaRPr lang="it-IT" sz="1600" b="0" i="0" dirty="0">
              <a:solidFill>
                <a:srgbClr val="4A4A4A"/>
              </a:solidFill>
              <a:effectLst/>
              <a:latin typeface="Open Sans"/>
            </a:endParaRPr>
          </a:p>
          <a:p>
            <a:pPr algn="l"/>
            <a:r>
              <a:rPr lang="it-IT" sz="1600" b="0" i="0" dirty="0">
                <a:solidFill>
                  <a:srgbClr val="0F0F0F"/>
                </a:solidFill>
                <a:effectLst/>
                <a:latin typeface="sole_text"/>
              </a:rPr>
              <a:t>il Tribunale ha disposto il rafforzamento del controllo da parte dei genitori, che dovrà estendersi anche al monitoraggio di tutti i dispositivi digitali usati dai figli che «stanno entrando nel turbolento mondo dell’adolescenza». Dalla consulenza tecnica disposta dal Tribunale era emerso infatti che uno dei figli era già «entrato a contatto con le dinamiche di trasgressione e di polemica contro il mondo degli adulti» tipiche dell’adolescenza e che richiedeva quindi un maggior controllo da parte dei genitori. A far scattare il rafforzamento della presenza familiare anche l’episodio dei selfie contro la scuola che per il tribunale fa ipotizzare che «il ragazzo nutra dei bisogni trasgressivi». Partecipare a chat in cui si condividono contenuti illeciti fa invece presagire che il minore non sia in grado di avvertire la pericolosità delle condotte degli altri.</a:t>
            </a:r>
            <a:endParaRPr lang="it-IT" sz="1600" dirty="0">
              <a:solidFill>
                <a:srgbClr val="F28B61"/>
              </a:solidFill>
            </a:endParaRPr>
          </a:p>
        </p:txBody>
      </p:sp>
      <p:sp>
        <p:nvSpPr>
          <p:cNvPr id="25" name="Segnaposto numero diapositiva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rtlCol="0"/>
          <a:lstStyle/>
          <a:p>
            <a:pPr rtl="0"/>
            <a:fld id="{B67B645E-C5E5-4727-B977-D372A0AA71D9}" type="slidenum">
              <a:rPr lang="it-IT" smtClean="0"/>
              <a:pPr rtl="0"/>
              <a:t>8</a:t>
            </a:fld>
            <a:endParaRPr lang="it-IT" dirty="0"/>
          </a:p>
        </p:txBody>
      </p:sp>
      <p:sp>
        <p:nvSpPr>
          <p:cNvPr id="3" name="Titolo 2">
            <a:extLst>
              <a:ext uri="{FF2B5EF4-FFF2-40B4-BE49-F238E27FC236}">
                <a16:creationId xmlns:a16="http://schemas.microsoft.com/office/drawing/2014/main" id="{7A663105-4B92-4F24-9DF6-58BB116E29FA}"/>
              </a:ext>
            </a:extLst>
          </p:cNvPr>
          <p:cNvSpPr>
            <a:spLocks noGrp="1"/>
          </p:cNvSpPr>
          <p:nvPr>
            <p:ph type="ctrTitle"/>
          </p:nvPr>
        </p:nvSpPr>
        <p:spPr bwMode="gray">
          <a:xfrm>
            <a:off x="7739084" y="4956943"/>
            <a:ext cx="3881303" cy="720000"/>
          </a:xfrm>
        </p:spPr>
        <p:txBody>
          <a:bodyPr rtlCol="0"/>
          <a:lstStyle/>
          <a:p>
            <a:pPr rtl="0"/>
            <a:r>
              <a:rPr lang="it-IT" dirty="0"/>
              <a:t>Sentenza Tribunale di Parma</a:t>
            </a:r>
            <a:br>
              <a:rPr lang="it-IT" dirty="0"/>
            </a:br>
            <a:r>
              <a:rPr lang="it-IT" dirty="0"/>
              <a:t>5 Agosto 2020</a:t>
            </a:r>
            <a:br>
              <a:rPr lang="it-IT" dirty="0"/>
            </a:br>
            <a:r>
              <a:rPr lang="it-IT" dirty="0"/>
              <a:t>n.698/2020</a:t>
            </a:r>
            <a:br>
              <a:rPr lang="it-IT" dirty="0"/>
            </a:br>
            <a:br>
              <a:rPr lang="it-IT" dirty="0"/>
            </a:br>
            <a:r>
              <a:rPr lang="it-IT" dirty="0"/>
              <a:t>I genitori hanno l’obbligo di sorvegliare i figli </a:t>
            </a:r>
          </a:p>
        </p:txBody>
      </p:sp>
      <p:sp>
        <p:nvSpPr>
          <p:cNvPr id="4" name="Sottotitolo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0" y="3708115"/>
            <a:ext cx="4381707" cy="1415429"/>
          </a:xfrm>
        </p:spPr>
        <p:txBody>
          <a:bodyPr rtlCol="0"/>
          <a:lstStyle/>
          <a:p>
            <a:pPr rtl="0"/>
            <a:endParaRPr lang="it-IT" dirty="0"/>
          </a:p>
          <a:p>
            <a:pPr rtl="0"/>
            <a:endParaRPr lang="it-IT" noProof="1"/>
          </a:p>
        </p:txBody>
      </p:sp>
      <p:sp>
        <p:nvSpPr>
          <p:cNvPr id="7" name="Rettangolo 6">
            <a:extLst>
              <a:ext uri="{FF2B5EF4-FFF2-40B4-BE49-F238E27FC236}">
                <a16:creationId xmlns:a16="http://schemas.microsoft.com/office/drawing/2014/main" id="{32869C7F-C210-41AE-A535-8B95B4DA3641}"/>
              </a:ext>
            </a:extLst>
          </p:cNvPr>
          <p:cNvSpPr/>
          <p:nvPr/>
        </p:nvSpPr>
        <p:spPr>
          <a:xfrm>
            <a:off x="10781488" y="6388378"/>
            <a:ext cx="838899" cy="288000"/>
          </a:xfrm>
          <a:prstGeom prst="rect">
            <a:avLst/>
          </a:prstGeom>
          <a:solidFill>
            <a:schemeClr val="bg1"/>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solidFill>
            </a:endParaRPr>
          </a:p>
        </p:txBody>
      </p:sp>
    </p:spTree>
    <p:extLst>
      <p:ext uri="{BB962C8B-B14F-4D97-AF65-F5344CB8AC3E}">
        <p14:creationId xmlns:p14="http://schemas.microsoft.com/office/powerpoint/2010/main" val="428886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testo 10">
            <a:extLst>
              <a:ext uri="{FF2B5EF4-FFF2-40B4-BE49-F238E27FC236}">
                <a16:creationId xmlns:a16="http://schemas.microsoft.com/office/drawing/2014/main" id="{89256EF6-3CDE-4ADE-8753-BF5040E3C65B}"/>
              </a:ext>
            </a:extLst>
          </p:cNvPr>
          <p:cNvSpPr>
            <a:spLocks noGrp="1"/>
          </p:cNvSpPr>
          <p:nvPr>
            <p:ph type="body" sz="quarter" idx="36"/>
          </p:nvPr>
        </p:nvSpPr>
        <p:spPr>
          <a:xfrm>
            <a:off x="4445602" y="5009744"/>
            <a:ext cx="2566016" cy="720000"/>
          </a:xfrm>
        </p:spPr>
        <p:txBody>
          <a:bodyPr rtlCol="0"/>
          <a:lstStyle/>
          <a:p>
            <a:endParaRPr lang="it-IT" b="1" dirty="0"/>
          </a:p>
        </p:txBody>
      </p:sp>
      <p:sp>
        <p:nvSpPr>
          <p:cNvPr id="6" name="Segnaposto testo 5">
            <a:extLst>
              <a:ext uri="{FF2B5EF4-FFF2-40B4-BE49-F238E27FC236}">
                <a16:creationId xmlns:a16="http://schemas.microsoft.com/office/drawing/2014/main" id="{1D5F34C1-576F-4BF7-8C9C-D507F213AE68}"/>
              </a:ext>
            </a:extLst>
          </p:cNvPr>
          <p:cNvSpPr>
            <a:spLocks noGrp="1"/>
          </p:cNvSpPr>
          <p:nvPr>
            <p:ph type="body" sz="quarter" idx="17"/>
          </p:nvPr>
        </p:nvSpPr>
        <p:spPr/>
        <p:txBody>
          <a:bodyPr rtlCol="0"/>
          <a:lstStyle/>
          <a:p>
            <a:pPr rtl="0"/>
            <a:r>
              <a:rPr lang="it-IT" dirty="0"/>
              <a:t>Responsabilità IPS /Social Network</a:t>
            </a:r>
          </a:p>
        </p:txBody>
      </p:sp>
      <p:sp>
        <p:nvSpPr>
          <p:cNvPr id="7" name="Segnaposto testo 6">
            <a:extLst>
              <a:ext uri="{FF2B5EF4-FFF2-40B4-BE49-F238E27FC236}">
                <a16:creationId xmlns:a16="http://schemas.microsoft.com/office/drawing/2014/main" id="{FBE93992-F65E-48D7-971D-FA51E969BEFE}"/>
              </a:ext>
            </a:extLst>
          </p:cNvPr>
          <p:cNvSpPr>
            <a:spLocks noGrp="1"/>
          </p:cNvSpPr>
          <p:nvPr>
            <p:ph type="body" sz="quarter" idx="18"/>
          </p:nvPr>
        </p:nvSpPr>
        <p:spPr>
          <a:xfrm>
            <a:off x="524079" y="5476649"/>
            <a:ext cx="1620000" cy="720000"/>
          </a:xfrm>
        </p:spPr>
        <p:txBody>
          <a:bodyPr rtlCol="0"/>
          <a:lstStyle/>
          <a:p>
            <a:r>
              <a:rPr lang="it-IT" dirty="0"/>
              <a:t> Controllo sull’accesso ai minori</a:t>
            </a:r>
          </a:p>
          <a:p>
            <a:r>
              <a:rPr lang="it-IT" dirty="0"/>
              <a:t>Rimozione dei contenuti pericolosi</a:t>
            </a:r>
          </a:p>
        </p:txBody>
      </p:sp>
      <p:sp>
        <p:nvSpPr>
          <p:cNvPr id="8" name="Segnaposto testo 7">
            <a:extLst>
              <a:ext uri="{FF2B5EF4-FFF2-40B4-BE49-F238E27FC236}">
                <a16:creationId xmlns:a16="http://schemas.microsoft.com/office/drawing/2014/main" id="{8CB0B4A0-79F2-4CB5-BBB6-FEEBD8465250}"/>
              </a:ext>
            </a:extLst>
          </p:cNvPr>
          <p:cNvSpPr>
            <a:spLocks noGrp="1"/>
          </p:cNvSpPr>
          <p:nvPr>
            <p:ph type="body" sz="quarter" idx="33"/>
          </p:nvPr>
        </p:nvSpPr>
        <p:spPr/>
        <p:txBody>
          <a:bodyPr rtlCol="0"/>
          <a:lstStyle/>
          <a:p>
            <a:pPr rtl="0"/>
            <a:r>
              <a:rPr lang="it-IT" dirty="0"/>
              <a:t>Parental Control</a:t>
            </a:r>
          </a:p>
        </p:txBody>
      </p:sp>
      <p:sp>
        <p:nvSpPr>
          <p:cNvPr id="9" name="Segnaposto testo 8">
            <a:extLst>
              <a:ext uri="{FF2B5EF4-FFF2-40B4-BE49-F238E27FC236}">
                <a16:creationId xmlns:a16="http://schemas.microsoft.com/office/drawing/2014/main" id="{66810F29-B4A6-4A97-903D-F931D52ACA7F}"/>
              </a:ext>
            </a:extLst>
          </p:cNvPr>
          <p:cNvSpPr>
            <a:spLocks noGrp="1"/>
          </p:cNvSpPr>
          <p:nvPr>
            <p:ph type="body" sz="quarter" idx="34"/>
          </p:nvPr>
        </p:nvSpPr>
        <p:spPr>
          <a:xfrm>
            <a:off x="2638160" y="4763544"/>
            <a:ext cx="1620000" cy="720000"/>
          </a:xfrm>
        </p:spPr>
        <p:txBody>
          <a:bodyPr rtlCol="0"/>
          <a:lstStyle/>
          <a:p>
            <a:pPr rtl="0"/>
            <a:r>
              <a:rPr lang="it-IT" dirty="0"/>
              <a:t>Come riferito dal Giudice Civile l’obbligo di controllo  </a:t>
            </a:r>
          </a:p>
        </p:txBody>
      </p:sp>
      <p:sp>
        <p:nvSpPr>
          <p:cNvPr id="10" name="Segnaposto testo 9">
            <a:extLst>
              <a:ext uri="{FF2B5EF4-FFF2-40B4-BE49-F238E27FC236}">
                <a16:creationId xmlns:a16="http://schemas.microsoft.com/office/drawing/2014/main" id="{68053976-DF5A-4CE2-94FB-5F70C9064260}"/>
              </a:ext>
            </a:extLst>
          </p:cNvPr>
          <p:cNvSpPr>
            <a:spLocks noGrp="1"/>
          </p:cNvSpPr>
          <p:nvPr>
            <p:ph type="body" sz="quarter" idx="35"/>
          </p:nvPr>
        </p:nvSpPr>
        <p:spPr/>
        <p:txBody>
          <a:bodyPr rtlCol="0"/>
          <a:lstStyle/>
          <a:p>
            <a:pPr rtl="0"/>
            <a:r>
              <a:rPr lang="it-IT" dirty="0"/>
              <a:t>Campagna di sensibilizzazione</a:t>
            </a:r>
          </a:p>
        </p:txBody>
      </p:sp>
      <p:sp>
        <p:nvSpPr>
          <p:cNvPr id="3" name="Titolo 2">
            <a:extLst>
              <a:ext uri="{FF2B5EF4-FFF2-40B4-BE49-F238E27FC236}">
                <a16:creationId xmlns:a16="http://schemas.microsoft.com/office/drawing/2014/main" id="{87C2AC9A-0FD0-4DA8-99B4-C440A1D15DA4}"/>
              </a:ext>
            </a:extLst>
          </p:cNvPr>
          <p:cNvSpPr>
            <a:spLocks noGrp="1"/>
          </p:cNvSpPr>
          <p:nvPr>
            <p:ph type="ctrTitle"/>
          </p:nvPr>
        </p:nvSpPr>
        <p:spPr bwMode="gray"/>
        <p:txBody>
          <a:bodyPr rtlCol="0"/>
          <a:lstStyle/>
          <a:p>
            <a:pPr rtl="0"/>
            <a:r>
              <a:rPr lang="it-IT" dirty="0"/>
              <a:t>CONCLUSIONI</a:t>
            </a:r>
          </a:p>
        </p:txBody>
      </p:sp>
      <p:sp>
        <p:nvSpPr>
          <p:cNvPr id="4" name="Sottotitolo 3">
            <a:extLst>
              <a:ext uri="{FF2B5EF4-FFF2-40B4-BE49-F238E27FC236}">
                <a16:creationId xmlns:a16="http://schemas.microsoft.com/office/drawing/2014/main" id="{F28FED25-4DDC-4D72-A54E-3E227B420317}"/>
              </a:ext>
            </a:extLst>
          </p:cNvPr>
          <p:cNvSpPr>
            <a:spLocks noGrp="1"/>
          </p:cNvSpPr>
          <p:nvPr>
            <p:ph type="subTitle" idx="1"/>
          </p:nvPr>
        </p:nvSpPr>
        <p:spPr bwMode="gray"/>
        <p:txBody>
          <a:bodyPr rtlCol="0"/>
          <a:lstStyle/>
          <a:p>
            <a:pPr rtl="0"/>
            <a:r>
              <a:rPr lang="it-IT" i="1" dirty="0"/>
              <a:t>De </a:t>
            </a:r>
            <a:r>
              <a:rPr lang="it-IT" i="1" dirty="0" err="1"/>
              <a:t>Jure</a:t>
            </a:r>
            <a:r>
              <a:rPr lang="it-IT" i="1" dirty="0"/>
              <a:t> Condendo</a:t>
            </a:r>
            <a:endParaRPr lang="it-IT" i="1" noProof="1"/>
          </a:p>
        </p:txBody>
      </p:sp>
      <p:sp>
        <p:nvSpPr>
          <p:cNvPr id="88" name="Segnaposto numero diapositiva 87">
            <a:extLst>
              <a:ext uri="{FF2B5EF4-FFF2-40B4-BE49-F238E27FC236}">
                <a16:creationId xmlns:a16="http://schemas.microsoft.com/office/drawing/2014/main" id="{FAFF03E5-FC39-4375-8BD9-53A0FD781CB7}"/>
              </a:ext>
            </a:extLst>
          </p:cNvPr>
          <p:cNvSpPr>
            <a:spLocks noGrp="1"/>
          </p:cNvSpPr>
          <p:nvPr>
            <p:ph type="sldNum" sz="quarter" idx="50"/>
          </p:nvPr>
        </p:nvSpPr>
        <p:spPr/>
        <p:txBody>
          <a:bodyPr rtlCol="0"/>
          <a:lstStyle/>
          <a:p>
            <a:pPr algn="ctr" rtl="0"/>
            <a:fld id="{B67B645E-C5E5-4727-B977-D372A0AA71D9}" type="slidenum">
              <a:rPr lang="it-IT" smtClean="0"/>
              <a:pPr algn="ctr" rtl="0"/>
              <a:t>9</a:t>
            </a:fld>
            <a:endParaRPr lang="it-IT" dirty="0"/>
          </a:p>
        </p:txBody>
      </p:sp>
      <p:sp>
        <p:nvSpPr>
          <p:cNvPr id="5" name="Segnaposto immagine 4">
            <a:extLst>
              <a:ext uri="{FF2B5EF4-FFF2-40B4-BE49-F238E27FC236}">
                <a16:creationId xmlns:a16="http://schemas.microsoft.com/office/drawing/2014/main" id="{ABDCF54E-5937-4416-AEF5-D10BF2045F9E}"/>
              </a:ext>
            </a:extLst>
          </p:cNvPr>
          <p:cNvSpPr>
            <a:spLocks noGrp="1"/>
          </p:cNvSpPr>
          <p:nvPr>
            <p:ph type="pic" sz="quarter" idx="45"/>
          </p:nvPr>
        </p:nvSpPr>
        <p:spPr/>
      </p:sp>
      <p:sp>
        <p:nvSpPr>
          <p:cNvPr id="13" name="Segnaposto immagine 12">
            <a:extLst>
              <a:ext uri="{FF2B5EF4-FFF2-40B4-BE49-F238E27FC236}">
                <a16:creationId xmlns:a16="http://schemas.microsoft.com/office/drawing/2014/main" id="{E9C847B2-AC3F-4884-8140-DE048E0485FD}"/>
              </a:ext>
            </a:extLst>
          </p:cNvPr>
          <p:cNvSpPr>
            <a:spLocks noGrp="1"/>
          </p:cNvSpPr>
          <p:nvPr>
            <p:ph type="pic" sz="quarter" idx="47"/>
          </p:nvPr>
        </p:nvSpPr>
        <p:spPr/>
      </p:sp>
      <p:sp>
        <p:nvSpPr>
          <p:cNvPr id="12" name="Segnaposto immagine 11">
            <a:extLst>
              <a:ext uri="{FF2B5EF4-FFF2-40B4-BE49-F238E27FC236}">
                <a16:creationId xmlns:a16="http://schemas.microsoft.com/office/drawing/2014/main" id="{28413F86-DC4D-4BE9-836D-FEB6688C9A13}"/>
              </a:ext>
            </a:extLst>
          </p:cNvPr>
          <p:cNvSpPr>
            <a:spLocks noGrp="1"/>
          </p:cNvSpPr>
          <p:nvPr>
            <p:ph type="pic" sz="quarter" idx="48"/>
          </p:nvPr>
        </p:nvSpPr>
        <p:spPr/>
      </p:sp>
    </p:spTree>
    <p:extLst>
      <p:ext uri="{BB962C8B-B14F-4D97-AF65-F5344CB8AC3E}">
        <p14:creationId xmlns:p14="http://schemas.microsoft.com/office/powerpoint/2010/main" val="3013562002"/>
      </p:ext>
    </p:extLst>
  </p:cSld>
  <p:clrMapOvr>
    <a:masterClrMapping/>
  </p:clrMapOvr>
</p:sld>
</file>

<file path=ppt/theme/theme1.xml><?xml version="1.0" encoding="utf-8"?>
<a:theme xmlns:a="http://schemas.openxmlformats.org/drawingml/2006/main" name="Tema di Offic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78260_TF66835393" id="{C2EB2E9D-942F-4674-90D6-F16BEEA848BB}" vid="{6BABD61A-C0F3-490E-9C96-04159DBB971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FCFEE3-59F5-490C-AC74-047FF9F6A8FC}">
  <ds:schemaRefs>
    <ds:schemaRef ds:uri="http://purl.org/dc/terms/"/>
    <ds:schemaRef ds:uri="http://schemas.microsoft.com/office/2006/documentManagement/types"/>
    <ds:schemaRef ds:uri="http://www.w3.org/XML/1998/namespace"/>
    <ds:schemaRef ds:uri="71af3243-3dd4-4a8d-8c0d-dd76da1f02a5"/>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16c05727-aa75-4e4a-9b5f-8a80a1165891"/>
    <ds:schemaRef ds:uri="http://purl.org/dc/dcmitype/"/>
  </ds:schemaRefs>
</ds:datastoreItem>
</file>

<file path=customXml/itemProps2.xml><?xml version="1.0" encoding="utf-8"?>
<ds:datastoreItem xmlns:ds="http://schemas.openxmlformats.org/officeDocument/2006/customXml" ds:itemID="{85B97A58-017B-407D-9B26-277921821FEF}">
  <ds:schemaRefs>
    <ds:schemaRef ds:uri="http://schemas.microsoft.com/sharepoint/v3/contenttype/forms"/>
  </ds:schemaRefs>
</ds:datastoreItem>
</file>

<file path=customXml/itemProps3.xml><?xml version="1.0" encoding="utf-8"?>
<ds:datastoreItem xmlns:ds="http://schemas.openxmlformats.org/officeDocument/2006/customXml" ds:itemID="{1F6F9DDD-282A-43E9-BFE4-D33DFFFD0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con sfere blu</Template>
  <TotalTime>0</TotalTime>
  <Words>1547</Words>
  <Application>Microsoft Office PowerPoint</Application>
  <PresentationFormat>Widescreen</PresentationFormat>
  <Paragraphs>79</Paragraphs>
  <Slides>9</Slides>
  <Notes>8</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9</vt:i4>
      </vt:variant>
    </vt:vector>
  </HeadingPairs>
  <TitlesOfParts>
    <vt:vector size="17" baseType="lpstr">
      <vt:lpstr>Arial</vt:lpstr>
      <vt:lpstr>Calibri</vt:lpstr>
      <vt:lpstr>Corbel</vt:lpstr>
      <vt:lpstr>Open Sans</vt:lpstr>
      <vt:lpstr>Roboto</vt:lpstr>
      <vt:lpstr>sole_text</vt:lpstr>
      <vt:lpstr>Times New Roman</vt:lpstr>
      <vt:lpstr>Tema di Office</vt:lpstr>
      <vt:lpstr>Uso delle app  e profili di rilevanza penale</vt:lpstr>
      <vt:lpstr>GENNAIO 2021 La bambina morta a Palermo per  Challenge su Tik Tok</vt:lpstr>
      <vt:lpstr>Il reato  di Istigazione al Suicidio </vt:lpstr>
      <vt:lpstr>Il Caso Cantone</vt:lpstr>
      <vt:lpstr>La responsabilità dell’hosting provider</vt:lpstr>
      <vt:lpstr>Sentenza Cassazione  Penale 57503/2017  Non c’è  istigazione al Suicidio</vt:lpstr>
      <vt:lpstr>IPOTESI DI REATO</vt:lpstr>
      <vt:lpstr>Sentenza Tribunale di Parma 5 Agosto 2020 n.698/2020  I genitori hanno l’obbligo di sorvegliare i figli </vt:lpstr>
      <vt:lpstr>CONCLUSIONI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2020-07-07T20:35:35Z</dcterms:created>
  <dcterms:modified xsi:type="dcterms:W3CDTF">2021-02-23T10:35:22Z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